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35993"/>
          <c:y val="0.101283"/>
          <c:w val="0.528014"/>
          <c:h val="0.784935"/>
        </c:manualLayout>
      </c:layout>
      <c:radarChart>
        <c:radarStyle val="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chemeClr val="accent1">
                <a:hueOff val="-446844"/>
                <a:satOff val="-6226"/>
                <a:lumOff val="18873"/>
                <a:alpha val="15000"/>
              </a:schemeClr>
            </a:solidFill>
            <a:ln w="127000" cap="flat">
              <a:solidFill>
                <a:schemeClr val="accent1">
                  <a:hueOff val="-446844"/>
                  <a:satOff val="-6226"/>
                  <a:lumOff val="18873"/>
                </a:schemeClr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noFill/>
              <a:ln w="76200" cap="flat">
                <a:solidFill>
                  <a:srgbClr val="14EC89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500" u="none">
                    <a:solidFill>
                      <a:srgbClr val="FFFFFF"/>
                    </a:solidFill>
                    <a:latin typeface="배달의민족 도현 OTF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Realistic</c:v>
                </c:pt>
                <c:pt idx="1">
                  <c:v>Investigative</c:v>
                </c:pt>
                <c:pt idx="2">
                  <c:v>Artistic</c:v>
                </c:pt>
                <c:pt idx="3">
                  <c:v>Social</c:v>
                </c:pt>
                <c:pt idx="4">
                  <c:v>Enterprising</c:v>
                </c:pt>
                <c:pt idx="5">
                  <c:v>Conventional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90.000000</c:v>
                </c:pt>
                <c:pt idx="1">
                  <c:v>60.000000</c:v>
                </c:pt>
                <c:pt idx="2">
                  <c:v>20.000000</c:v>
                </c:pt>
                <c:pt idx="3">
                  <c:v>60.000000</c:v>
                </c:pt>
                <c:pt idx="4">
                  <c:v>85.000000</c:v>
                </c:pt>
                <c:pt idx="5">
                  <c:v>60.000000</c:v>
                </c:pt>
              </c:numCache>
            </c:numRef>
          </c:val>
        </c:ser>
        <c:axId val="2094734552"/>
        <c:axId val="2094734553"/>
      </c:rad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one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2"/>
        <c:crosses val="autoZero"/>
        <c:crossBetween val="between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2361"/>
          <c:y val="0.101283"/>
          <c:w val="0.715277"/>
          <c:h val="0.784935"/>
        </c:manualLayout>
      </c:layout>
      <c:radarChart>
        <c:radarStyle val="fill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2</c:v>
                </c:pt>
              </c:strCache>
            </c:strRef>
          </c:tx>
          <c:spPr>
            <a:solidFill>
              <a:srgbClr val="B6EDA3">
                <a:alpha val="15000"/>
              </a:srgbClr>
            </a:solidFill>
            <a:ln w="127000" cap="flat">
              <a:solidFill>
                <a:srgbClr val="B6EDA3"/>
              </a:solidFill>
              <a:prstDash val="solid"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3500" u="none">
                    <a:solidFill>
                      <a:srgbClr val="FFFFFF"/>
                    </a:solidFill>
                    <a:latin typeface="배달의민족 도현 OTF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추론력</c:v>
                </c:pt>
                <c:pt idx="1">
                  <c:v>순발력</c:v>
                </c:pt>
                <c:pt idx="2">
                  <c:v>암기력</c:v>
                </c:pt>
                <c:pt idx="3">
                  <c:v>통찰력</c:v>
                </c:pt>
                <c:pt idx="4">
                  <c:v>관찰력</c:v>
                </c:pt>
                <c:pt idx="5">
                  <c:v>문해력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60.000000</c:v>
                </c:pt>
                <c:pt idx="1">
                  <c:v>75.000000</c:v>
                </c:pt>
                <c:pt idx="2">
                  <c:v>45.000000</c:v>
                </c:pt>
                <c:pt idx="3">
                  <c:v>65.000000</c:v>
                </c:pt>
                <c:pt idx="4">
                  <c:v>25.000000</c:v>
                </c:pt>
                <c:pt idx="5">
                  <c:v>65.000000</c:v>
                </c:pt>
              </c:numCache>
            </c:numRef>
          </c:val>
        </c:ser>
        <c:axId val="2094734552"/>
        <c:axId val="2094734553"/>
      </c:rad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radarChart>
        <c:radarStyle val="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chemeClr val="accent1">
                <a:hueOff val="-446844"/>
                <a:satOff val="-6226"/>
                <a:lumOff val="18873"/>
                <a:alpha val="15000"/>
              </a:schemeClr>
            </a:solidFill>
            <a:ln w="127000" cap="flat">
              <a:solidFill>
                <a:schemeClr val="accent1">
                  <a:hueOff val="-446844"/>
                  <a:satOff val="-6226"/>
                  <a:lumOff val="18873"/>
                </a:schemeClr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noFill/>
              <a:ln w="76200" cap="flat">
                <a:solidFill>
                  <a:srgbClr val="14EC89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500" u="none">
                    <a:solidFill>
                      <a:srgbClr val="FFFFFF"/>
                    </a:solidFill>
                    <a:latin typeface="배달의민족 도현 OTF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Realistic</c:v>
                </c:pt>
                <c:pt idx="1">
                  <c:v>Investigative</c:v>
                </c:pt>
                <c:pt idx="2">
                  <c:v>Artistic</c:v>
                </c:pt>
                <c:pt idx="3">
                  <c:v>Social</c:v>
                </c:pt>
                <c:pt idx="4">
                  <c:v>Enterprising</c:v>
                </c:pt>
                <c:pt idx="5">
                  <c:v>Conventional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90.000000</c:v>
                </c:pt>
                <c:pt idx="1">
                  <c:v>60.000000</c:v>
                </c:pt>
                <c:pt idx="2">
                  <c:v>20.000000</c:v>
                </c:pt>
                <c:pt idx="3">
                  <c:v>60.000000</c:v>
                </c:pt>
                <c:pt idx="4">
                  <c:v>85.000000</c:v>
                </c:pt>
                <c:pt idx="5">
                  <c:v>60.000000</c:v>
                </c:pt>
              </c:numCache>
            </c:numRef>
          </c:val>
        </c:ser>
        <c:axId val="2094734552"/>
        <c:axId val="2094734553"/>
      </c:rad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one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2"/>
        <c:crosses val="autoZero"/>
        <c:crossBetween val="between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radarChart>
        <c:radarStyle val="fill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2</c:v>
                </c:pt>
              </c:strCache>
            </c:strRef>
          </c:tx>
          <c:spPr>
            <a:solidFill>
              <a:srgbClr val="B6EDA3">
                <a:alpha val="15000"/>
              </a:srgbClr>
            </a:solidFill>
            <a:ln w="127000" cap="flat">
              <a:solidFill>
                <a:srgbClr val="B6EDA3"/>
              </a:solidFill>
              <a:prstDash val="solid"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3500" u="none">
                    <a:solidFill>
                      <a:srgbClr val="FFFFFF"/>
                    </a:solidFill>
                    <a:latin typeface="배달의민족 도현 OTF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추론력</c:v>
                </c:pt>
                <c:pt idx="1">
                  <c:v>순발력</c:v>
                </c:pt>
                <c:pt idx="2">
                  <c:v>암기력</c:v>
                </c:pt>
                <c:pt idx="3">
                  <c:v>통찰력</c:v>
                </c:pt>
                <c:pt idx="4">
                  <c:v>관찰력</c:v>
                </c:pt>
                <c:pt idx="5">
                  <c:v>문해력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60.000000</c:v>
                </c:pt>
                <c:pt idx="1">
                  <c:v>75.000000</c:v>
                </c:pt>
                <c:pt idx="2">
                  <c:v>45.000000</c:v>
                </c:pt>
                <c:pt idx="3">
                  <c:v>65.000000</c:v>
                </c:pt>
                <c:pt idx="4">
                  <c:v>25.000000</c:v>
                </c:pt>
                <c:pt idx="5">
                  <c:v>65.000000</c:v>
                </c:pt>
              </c:numCache>
            </c:numRef>
          </c:val>
        </c:ser>
        <c:axId val="2094734552"/>
        <c:axId val="2094734553"/>
      </c:rad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배달의민족 도현 OTF"/>
              </a:defRPr>
            </a:pPr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image" Target="../media/image7.png"/><Relationship Id="rId5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tif"/><Relationship Id="rId3" Type="http://schemas.openxmlformats.org/officeDocument/2006/relationships/image" Target="../media/image3.tif"/><Relationship Id="rId4" Type="http://schemas.openxmlformats.org/officeDocument/2006/relationships/image" Target="../media/image18.tif"/><Relationship Id="rId5" Type="http://schemas.openxmlformats.org/officeDocument/2006/relationships/image" Target="../media/image19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5.tif"/><Relationship Id="rId4" Type="http://schemas.openxmlformats.org/officeDocument/2006/relationships/image" Target="../media/image3.png"/><Relationship Id="rId5" Type="http://schemas.openxmlformats.org/officeDocument/2006/relationships/image" Target="../media/image14.tif"/><Relationship Id="rId6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t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1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6.tif"/><Relationship Id="rId4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머신러닝 모델 기반 사용자 맞춤…"/>
          <p:cNvSpPr txBox="1"/>
          <p:nvPr/>
        </p:nvSpPr>
        <p:spPr>
          <a:xfrm>
            <a:off x="2998976" y="4900249"/>
            <a:ext cx="10680701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6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머신러닝 모델 기반 사용자 맞춤</a:t>
            </a:r>
          </a:p>
          <a:p>
            <a:pPr>
              <a:defRPr sz="10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동아리 추천 서비스</a:t>
            </a:r>
          </a:p>
        </p:txBody>
      </p:sp>
      <p:sp>
        <p:nvSpPr>
          <p:cNvPr id="152" name="게더링 X 세영팀…"/>
          <p:cNvSpPr txBox="1"/>
          <p:nvPr/>
        </p:nvSpPr>
        <p:spPr>
          <a:xfrm>
            <a:off x="4716016" y="8540796"/>
            <a:ext cx="7246621" cy="179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6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게더링 X 세영팀</a:t>
            </a:r>
          </a:p>
          <a:p>
            <a:pPr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양세영 강건우 김도영 안주호</a:t>
            </a:r>
          </a:p>
        </p:txBody>
      </p:sp>
      <p:grpSp>
        <p:nvGrpSpPr>
          <p:cNvPr id="158" name="그룹"/>
          <p:cNvGrpSpPr/>
          <p:nvPr/>
        </p:nvGrpSpPr>
        <p:grpSpPr>
          <a:xfrm>
            <a:off x="16346783" y="1115936"/>
            <a:ext cx="9254081" cy="12703328"/>
            <a:chOff x="0" y="0"/>
            <a:chExt cx="9254080" cy="12703327"/>
          </a:xfrm>
        </p:grpSpPr>
        <p:sp>
          <p:nvSpPr>
            <p:cNvPr id="153" name="직사각형"/>
            <p:cNvSpPr/>
            <p:nvPr/>
          </p:nvSpPr>
          <p:spPr>
            <a:xfrm>
              <a:off x="1271571" y="338868"/>
              <a:ext cx="5144859" cy="109889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pic>
          <p:nvPicPr>
            <p:cNvPr id="15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254081" cy="127033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7" name="그룹"/>
            <p:cNvGrpSpPr/>
            <p:nvPr/>
          </p:nvGrpSpPr>
          <p:grpSpPr>
            <a:xfrm>
              <a:off x="2198646" y="3890718"/>
              <a:ext cx="3290709" cy="3885236"/>
              <a:chOff x="0" y="0"/>
              <a:chExt cx="3290708" cy="3885235"/>
            </a:xfrm>
          </p:grpSpPr>
          <p:pic>
            <p:nvPicPr>
              <p:cNvPr id="155" name="이미지" descr="이미지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7782" y="0"/>
                <a:ext cx="3175144" cy="31796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6" name="마이캠퍼스"/>
              <p:cNvSpPr txBox="1"/>
              <p:nvPr/>
            </p:nvSpPr>
            <p:spPr>
              <a:xfrm>
                <a:off x="0" y="2979959"/>
                <a:ext cx="3290709" cy="9052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457200">
                  <a:lnSpc>
                    <a:spcPct val="120000"/>
                  </a:lnSpc>
                  <a:spcBef>
                    <a:spcPts val="1200"/>
                  </a:spcBef>
                  <a:defRPr sz="5000">
                    <a:solidFill>
                      <a:srgbClr val="5E5E5E"/>
                    </a:solidFill>
                    <a:latin typeface="배달의민족 도현 OTF"/>
                    <a:ea typeface="배달의민족 도현 OTF"/>
                    <a:cs typeface="배달의민족 도현 OTF"/>
                    <a:sym typeface="배달의민족 도현 OTF"/>
                  </a:defRPr>
                </a:lvl1pPr>
              </a:lstStyle>
              <a:p>
                <a:pPr/>
                <a:r>
                  <a:t>마이캠퍼스</a:t>
                </a:r>
              </a:p>
            </p:txBody>
          </p:sp>
        </p:grpSp>
      </p:grp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레이더 차트"/>
          <p:cNvGraphicFramePr/>
          <p:nvPr/>
        </p:nvGraphicFramePr>
        <p:xfrm>
          <a:off x="908190" y="3587673"/>
          <a:ext cx="12020231" cy="795908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310" name="레이더 차트"/>
          <p:cNvGraphicFramePr/>
          <p:nvPr/>
        </p:nvGraphicFramePr>
        <p:xfrm>
          <a:off x="14076021" y="3587673"/>
          <a:ext cx="8873272" cy="795908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pic>
        <p:nvPicPr>
          <p:cNvPr id="311" name="원 원" descr="원 원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6306" y="3890661"/>
            <a:ext cx="1524001" cy="1524001"/>
          </a:xfrm>
          <a:prstGeom prst="rect">
            <a:avLst/>
          </a:prstGeom>
        </p:spPr>
      </p:pic>
      <p:pic>
        <p:nvPicPr>
          <p:cNvPr id="313" name="원 원" descr="원 원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69553" y="5581435"/>
            <a:ext cx="1524001" cy="1524001"/>
          </a:xfrm>
          <a:prstGeom prst="rect">
            <a:avLst/>
          </a:prstGeom>
        </p:spPr>
      </p:pic>
      <p:pic>
        <p:nvPicPr>
          <p:cNvPr id="31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317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20" name="그룹"/>
          <p:cNvGrpSpPr/>
          <p:nvPr/>
        </p:nvGrpSpPr>
        <p:grpSpPr>
          <a:xfrm>
            <a:off x="-2795" y="-702"/>
            <a:ext cx="24389591" cy="13717404"/>
            <a:chOff x="0" y="0"/>
            <a:chExt cx="24389590" cy="13717403"/>
          </a:xfrm>
        </p:grpSpPr>
        <p:sp>
          <p:nvSpPr>
            <p:cNvPr id="318" name="직사각형"/>
            <p:cNvSpPr/>
            <p:nvPr/>
          </p:nvSpPr>
          <p:spPr>
            <a:xfrm>
              <a:off x="0" y="0"/>
              <a:ext cx="24389591" cy="13717404"/>
            </a:xfrm>
            <a:prstGeom prst="rect">
              <a:avLst/>
            </a:prstGeom>
            <a:solidFill>
              <a:srgbClr val="000000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9" name="36개의 결과"/>
            <p:cNvSpPr txBox="1"/>
            <p:nvPr/>
          </p:nvSpPr>
          <p:spPr>
            <a:xfrm>
              <a:off x="7959599" y="5890961"/>
              <a:ext cx="8470393" cy="1935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0">
                  <a:gradFill flip="none" rotWithShape="1">
                    <a:gsLst>
                      <a:gs pos="0">
                        <a:schemeClr val="accent1">
                          <a:hueOff val="-446844"/>
                          <a:satOff val="-6226"/>
                          <a:lumOff val="18873"/>
                        </a:schemeClr>
                      </a:gs>
                      <a:gs pos="100000">
                        <a:srgbClr val="B6EDA3"/>
                      </a:gs>
                    </a:gsLst>
                    <a:lin ang="0" scaled="0"/>
                  </a:gra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lvl1pPr>
            </a:lstStyle>
            <a:p>
              <a:pPr/>
              <a:r>
                <a:t>36개의 결과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2"/>
      <p:bldP build="whole" bldLvl="1" animBg="1" rev="0" advAuto="0" spid="311" grpId="1"/>
      <p:bldP build="whole" bldLvl="1" animBg="1" rev="0" advAuto="0" spid="32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"/>
          <p:cNvGrpSpPr/>
          <p:nvPr/>
        </p:nvGrpSpPr>
        <p:grpSpPr>
          <a:xfrm>
            <a:off x="2188030" y="2925931"/>
            <a:ext cx="8382473" cy="9114212"/>
            <a:chOff x="0" y="0"/>
            <a:chExt cx="8382473" cy="9114211"/>
          </a:xfrm>
        </p:grpSpPr>
        <p:graphicFrame>
          <p:nvGraphicFramePr>
            <p:cNvPr id="322" name="레이더 차트"/>
            <p:cNvGraphicFramePr/>
            <p:nvPr/>
          </p:nvGraphicFramePr>
          <p:xfrm>
            <a:off x="0" y="0"/>
            <a:ext cx="5073929" cy="507392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graphicFrame>
          <p:nvGraphicFramePr>
            <p:cNvPr id="323" name="레이더 차트"/>
            <p:cNvGraphicFramePr/>
            <p:nvPr/>
          </p:nvGraphicFramePr>
          <p:xfrm>
            <a:off x="3308544" y="4040282"/>
            <a:ext cx="5073930" cy="507393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</p:grpSp>
      <p:grpSp>
        <p:nvGrpSpPr>
          <p:cNvPr id="327" name="그룹"/>
          <p:cNvGrpSpPr/>
          <p:nvPr/>
        </p:nvGrpSpPr>
        <p:grpSpPr>
          <a:xfrm>
            <a:off x="16329910" y="4387411"/>
            <a:ext cx="5836975" cy="5005748"/>
            <a:chOff x="0" y="0"/>
            <a:chExt cx="5836974" cy="5005746"/>
          </a:xfrm>
        </p:grpSpPr>
        <p:sp>
          <p:nvSpPr>
            <p:cNvPr id="325" name="뇌"/>
            <p:cNvSpPr/>
            <p:nvPr/>
          </p:nvSpPr>
          <p:spPr>
            <a:xfrm>
              <a:off x="-1" y="0"/>
              <a:ext cx="4450658" cy="341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427" fill="norm" stroke="1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7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26" name="신경세포"/>
            <p:cNvSpPr/>
            <p:nvPr/>
          </p:nvSpPr>
          <p:spPr>
            <a:xfrm>
              <a:off x="1386318" y="1581393"/>
              <a:ext cx="4450657" cy="3424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51" fill="norm" stroke="1" extrusionOk="0">
                  <a:moveTo>
                    <a:pt x="17938" y="9"/>
                  </a:moveTo>
                  <a:cubicBezTo>
                    <a:pt x="17518" y="282"/>
                    <a:pt x="16746" y="1233"/>
                    <a:pt x="16401" y="3208"/>
                  </a:cubicBezTo>
                  <a:cubicBezTo>
                    <a:pt x="16342" y="3558"/>
                    <a:pt x="16271" y="3867"/>
                    <a:pt x="16191" y="4133"/>
                  </a:cubicBezTo>
                  <a:cubicBezTo>
                    <a:pt x="16147" y="4287"/>
                    <a:pt x="15997" y="4322"/>
                    <a:pt x="15911" y="4203"/>
                  </a:cubicBezTo>
                  <a:cubicBezTo>
                    <a:pt x="15819" y="4077"/>
                    <a:pt x="15711" y="3944"/>
                    <a:pt x="15592" y="3790"/>
                  </a:cubicBezTo>
                  <a:cubicBezTo>
                    <a:pt x="15263" y="3258"/>
                    <a:pt x="16030" y="1815"/>
                    <a:pt x="15955" y="652"/>
                  </a:cubicBezTo>
                  <a:cubicBezTo>
                    <a:pt x="15949" y="582"/>
                    <a:pt x="15872" y="583"/>
                    <a:pt x="15867" y="646"/>
                  </a:cubicBezTo>
                  <a:cubicBezTo>
                    <a:pt x="15818" y="982"/>
                    <a:pt x="15744" y="1326"/>
                    <a:pt x="15663" y="1648"/>
                  </a:cubicBezTo>
                  <a:cubicBezTo>
                    <a:pt x="15652" y="1697"/>
                    <a:pt x="15604" y="1703"/>
                    <a:pt x="15582" y="1661"/>
                  </a:cubicBezTo>
                  <a:cubicBezTo>
                    <a:pt x="15474" y="1472"/>
                    <a:pt x="15394" y="1277"/>
                    <a:pt x="15415" y="878"/>
                  </a:cubicBezTo>
                  <a:cubicBezTo>
                    <a:pt x="15421" y="808"/>
                    <a:pt x="15338" y="793"/>
                    <a:pt x="15328" y="856"/>
                  </a:cubicBezTo>
                  <a:cubicBezTo>
                    <a:pt x="15257" y="1206"/>
                    <a:pt x="15312" y="1506"/>
                    <a:pt x="15474" y="1913"/>
                  </a:cubicBezTo>
                  <a:cubicBezTo>
                    <a:pt x="15517" y="2011"/>
                    <a:pt x="15523" y="2179"/>
                    <a:pt x="15496" y="2284"/>
                  </a:cubicBezTo>
                  <a:cubicBezTo>
                    <a:pt x="15394" y="2670"/>
                    <a:pt x="15301" y="2999"/>
                    <a:pt x="15269" y="3258"/>
                  </a:cubicBezTo>
                  <a:cubicBezTo>
                    <a:pt x="15263" y="3307"/>
                    <a:pt x="15220" y="3319"/>
                    <a:pt x="15193" y="3284"/>
                  </a:cubicBezTo>
                  <a:cubicBezTo>
                    <a:pt x="14950" y="2948"/>
                    <a:pt x="14708" y="2452"/>
                    <a:pt x="14648" y="1562"/>
                  </a:cubicBezTo>
                  <a:cubicBezTo>
                    <a:pt x="14643" y="1499"/>
                    <a:pt x="14573" y="1492"/>
                    <a:pt x="14562" y="1562"/>
                  </a:cubicBezTo>
                  <a:cubicBezTo>
                    <a:pt x="14508" y="1920"/>
                    <a:pt x="14514" y="2593"/>
                    <a:pt x="15016" y="3398"/>
                  </a:cubicBezTo>
                  <a:cubicBezTo>
                    <a:pt x="15269" y="3811"/>
                    <a:pt x="15528" y="4147"/>
                    <a:pt x="15712" y="4420"/>
                  </a:cubicBezTo>
                  <a:cubicBezTo>
                    <a:pt x="15868" y="4644"/>
                    <a:pt x="15873" y="4987"/>
                    <a:pt x="15722" y="5219"/>
                  </a:cubicBezTo>
                  <a:cubicBezTo>
                    <a:pt x="15344" y="5793"/>
                    <a:pt x="14908" y="5952"/>
                    <a:pt x="14535" y="6043"/>
                  </a:cubicBezTo>
                  <a:cubicBezTo>
                    <a:pt x="14271" y="6078"/>
                    <a:pt x="14023" y="6079"/>
                    <a:pt x="13753" y="5932"/>
                  </a:cubicBezTo>
                  <a:cubicBezTo>
                    <a:pt x="13478" y="5785"/>
                    <a:pt x="13344" y="5553"/>
                    <a:pt x="13322" y="5168"/>
                  </a:cubicBezTo>
                  <a:cubicBezTo>
                    <a:pt x="13306" y="4832"/>
                    <a:pt x="13408" y="4349"/>
                    <a:pt x="13548" y="3873"/>
                  </a:cubicBezTo>
                  <a:cubicBezTo>
                    <a:pt x="13774" y="3131"/>
                    <a:pt x="13695" y="2418"/>
                    <a:pt x="13501" y="1788"/>
                  </a:cubicBezTo>
                  <a:cubicBezTo>
                    <a:pt x="13479" y="1718"/>
                    <a:pt x="13397" y="1753"/>
                    <a:pt x="13408" y="1823"/>
                  </a:cubicBezTo>
                  <a:cubicBezTo>
                    <a:pt x="13559" y="2859"/>
                    <a:pt x="13575" y="3181"/>
                    <a:pt x="13332" y="3818"/>
                  </a:cubicBezTo>
                  <a:cubicBezTo>
                    <a:pt x="13186" y="4189"/>
                    <a:pt x="13106" y="4391"/>
                    <a:pt x="13062" y="4783"/>
                  </a:cubicBezTo>
                  <a:cubicBezTo>
                    <a:pt x="13035" y="5014"/>
                    <a:pt x="12902" y="5077"/>
                    <a:pt x="12805" y="4888"/>
                  </a:cubicBezTo>
                  <a:cubicBezTo>
                    <a:pt x="12778" y="4832"/>
                    <a:pt x="12739" y="4784"/>
                    <a:pt x="12707" y="4728"/>
                  </a:cubicBezTo>
                  <a:cubicBezTo>
                    <a:pt x="12669" y="4665"/>
                    <a:pt x="12636" y="4609"/>
                    <a:pt x="12604" y="4553"/>
                  </a:cubicBezTo>
                  <a:cubicBezTo>
                    <a:pt x="12448" y="4287"/>
                    <a:pt x="12383" y="3950"/>
                    <a:pt x="12442" y="3628"/>
                  </a:cubicBezTo>
                  <a:cubicBezTo>
                    <a:pt x="12561" y="2949"/>
                    <a:pt x="12895" y="2032"/>
                    <a:pt x="12847" y="1241"/>
                  </a:cubicBezTo>
                  <a:cubicBezTo>
                    <a:pt x="12841" y="1178"/>
                    <a:pt x="12771" y="1171"/>
                    <a:pt x="12761" y="1234"/>
                  </a:cubicBezTo>
                  <a:cubicBezTo>
                    <a:pt x="12712" y="1577"/>
                    <a:pt x="12636" y="1927"/>
                    <a:pt x="12550" y="2256"/>
                  </a:cubicBezTo>
                  <a:cubicBezTo>
                    <a:pt x="12539" y="2298"/>
                    <a:pt x="12492" y="2305"/>
                    <a:pt x="12476" y="2263"/>
                  </a:cubicBezTo>
                  <a:cubicBezTo>
                    <a:pt x="12400" y="2088"/>
                    <a:pt x="12324" y="1829"/>
                    <a:pt x="12307" y="1479"/>
                  </a:cubicBezTo>
                  <a:cubicBezTo>
                    <a:pt x="12302" y="1409"/>
                    <a:pt x="12232" y="1403"/>
                    <a:pt x="12216" y="1473"/>
                  </a:cubicBezTo>
                  <a:cubicBezTo>
                    <a:pt x="12157" y="1788"/>
                    <a:pt x="12178" y="2081"/>
                    <a:pt x="12307" y="2431"/>
                  </a:cubicBezTo>
                  <a:cubicBezTo>
                    <a:pt x="12377" y="2627"/>
                    <a:pt x="12395" y="2851"/>
                    <a:pt x="12341" y="3061"/>
                  </a:cubicBezTo>
                  <a:cubicBezTo>
                    <a:pt x="12276" y="3299"/>
                    <a:pt x="12222" y="3516"/>
                    <a:pt x="12189" y="3698"/>
                  </a:cubicBezTo>
                  <a:cubicBezTo>
                    <a:pt x="12179" y="3754"/>
                    <a:pt x="12131" y="3768"/>
                    <a:pt x="12098" y="3726"/>
                  </a:cubicBezTo>
                  <a:cubicBezTo>
                    <a:pt x="11564" y="2991"/>
                    <a:pt x="11331" y="2774"/>
                    <a:pt x="10743" y="2431"/>
                  </a:cubicBezTo>
                  <a:cubicBezTo>
                    <a:pt x="10695" y="2403"/>
                    <a:pt x="10658" y="2495"/>
                    <a:pt x="10701" y="2530"/>
                  </a:cubicBezTo>
                  <a:cubicBezTo>
                    <a:pt x="11025" y="2789"/>
                    <a:pt x="11358" y="3061"/>
                    <a:pt x="11930" y="3971"/>
                  </a:cubicBezTo>
                  <a:cubicBezTo>
                    <a:pt x="11957" y="4013"/>
                    <a:pt x="11930" y="4076"/>
                    <a:pt x="11893" y="4076"/>
                  </a:cubicBezTo>
                  <a:cubicBezTo>
                    <a:pt x="11790" y="4076"/>
                    <a:pt x="11246" y="4146"/>
                    <a:pt x="10598" y="3936"/>
                  </a:cubicBezTo>
                  <a:cubicBezTo>
                    <a:pt x="10539" y="3915"/>
                    <a:pt x="10512" y="3986"/>
                    <a:pt x="10566" y="4035"/>
                  </a:cubicBezTo>
                  <a:cubicBezTo>
                    <a:pt x="10971" y="4399"/>
                    <a:pt x="11758" y="4300"/>
                    <a:pt x="11952" y="4370"/>
                  </a:cubicBezTo>
                  <a:cubicBezTo>
                    <a:pt x="12124" y="4433"/>
                    <a:pt x="12260" y="4608"/>
                    <a:pt x="12314" y="4685"/>
                  </a:cubicBezTo>
                  <a:cubicBezTo>
                    <a:pt x="12314" y="4685"/>
                    <a:pt x="12314" y="4686"/>
                    <a:pt x="12314" y="4693"/>
                  </a:cubicBezTo>
                  <a:cubicBezTo>
                    <a:pt x="12373" y="4805"/>
                    <a:pt x="12448" y="4867"/>
                    <a:pt x="12518" y="4993"/>
                  </a:cubicBezTo>
                  <a:cubicBezTo>
                    <a:pt x="12610" y="5161"/>
                    <a:pt x="12691" y="5329"/>
                    <a:pt x="12761" y="5490"/>
                  </a:cubicBezTo>
                  <a:cubicBezTo>
                    <a:pt x="12896" y="5805"/>
                    <a:pt x="12378" y="5994"/>
                    <a:pt x="12167" y="5735"/>
                  </a:cubicBezTo>
                  <a:cubicBezTo>
                    <a:pt x="11925" y="5434"/>
                    <a:pt x="11531" y="5042"/>
                    <a:pt x="11138" y="5098"/>
                  </a:cubicBezTo>
                  <a:cubicBezTo>
                    <a:pt x="11089" y="5105"/>
                    <a:pt x="11084" y="5198"/>
                    <a:pt x="11133" y="5219"/>
                  </a:cubicBezTo>
                  <a:cubicBezTo>
                    <a:pt x="11553" y="5373"/>
                    <a:pt x="11817" y="5672"/>
                    <a:pt x="11947" y="5875"/>
                  </a:cubicBezTo>
                  <a:cubicBezTo>
                    <a:pt x="11968" y="5910"/>
                    <a:pt x="11952" y="5960"/>
                    <a:pt x="11920" y="5960"/>
                  </a:cubicBezTo>
                  <a:cubicBezTo>
                    <a:pt x="11580" y="5981"/>
                    <a:pt x="11187" y="5925"/>
                    <a:pt x="10777" y="5715"/>
                  </a:cubicBezTo>
                  <a:cubicBezTo>
                    <a:pt x="10728" y="5687"/>
                    <a:pt x="10685" y="5792"/>
                    <a:pt x="10733" y="5820"/>
                  </a:cubicBezTo>
                  <a:cubicBezTo>
                    <a:pt x="11353" y="6191"/>
                    <a:pt x="11936" y="6337"/>
                    <a:pt x="12535" y="6225"/>
                  </a:cubicBezTo>
                  <a:cubicBezTo>
                    <a:pt x="12821" y="6169"/>
                    <a:pt x="13085" y="6408"/>
                    <a:pt x="13150" y="6772"/>
                  </a:cubicBezTo>
                  <a:cubicBezTo>
                    <a:pt x="13414" y="8305"/>
                    <a:pt x="12658" y="10084"/>
                    <a:pt x="10280" y="10903"/>
                  </a:cubicBezTo>
                  <a:cubicBezTo>
                    <a:pt x="5248" y="12618"/>
                    <a:pt x="2778" y="16609"/>
                    <a:pt x="2082" y="17841"/>
                  </a:cubicBezTo>
                  <a:cubicBezTo>
                    <a:pt x="1893" y="18170"/>
                    <a:pt x="1645" y="18437"/>
                    <a:pt x="1349" y="18591"/>
                  </a:cubicBezTo>
                  <a:cubicBezTo>
                    <a:pt x="1074" y="18738"/>
                    <a:pt x="696" y="18878"/>
                    <a:pt x="211" y="18920"/>
                  </a:cubicBezTo>
                  <a:cubicBezTo>
                    <a:pt x="173" y="18927"/>
                    <a:pt x="136" y="18962"/>
                    <a:pt x="130" y="19011"/>
                  </a:cubicBezTo>
                  <a:cubicBezTo>
                    <a:pt x="109" y="19130"/>
                    <a:pt x="124" y="19234"/>
                    <a:pt x="145" y="19311"/>
                  </a:cubicBezTo>
                  <a:cubicBezTo>
                    <a:pt x="162" y="19381"/>
                    <a:pt x="226" y="19416"/>
                    <a:pt x="280" y="19381"/>
                  </a:cubicBezTo>
                  <a:cubicBezTo>
                    <a:pt x="442" y="19262"/>
                    <a:pt x="777" y="19053"/>
                    <a:pt x="836" y="19263"/>
                  </a:cubicBezTo>
                  <a:cubicBezTo>
                    <a:pt x="901" y="19487"/>
                    <a:pt x="297" y="19662"/>
                    <a:pt x="76" y="19718"/>
                  </a:cubicBezTo>
                  <a:cubicBezTo>
                    <a:pt x="28" y="19732"/>
                    <a:pt x="-5" y="19788"/>
                    <a:pt x="0" y="19858"/>
                  </a:cubicBezTo>
                  <a:cubicBezTo>
                    <a:pt x="11" y="19956"/>
                    <a:pt x="49" y="20104"/>
                    <a:pt x="140" y="20237"/>
                  </a:cubicBezTo>
                  <a:cubicBezTo>
                    <a:pt x="178" y="20286"/>
                    <a:pt x="232" y="20292"/>
                    <a:pt x="275" y="20243"/>
                  </a:cubicBezTo>
                  <a:cubicBezTo>
                    <a:pt x="496" y="19977"/>
                    <a:pt x="1091" y="19404"/>
                    <a:pt x="1231" y="19642"/>
                  </a:cubicBezTo>
                  <a:cubicBezTo>
                    <a:pt x="1274" y="19719"/>
                    <a:pt x="1263" y="19990"/>
                    <a:pt x="562" y="20403"/>
                  </a:cubicBezTo>
                  <a:cubicBezTo>
                    <a:pt x="508" y="20431"/>
                    <a:pt x="491" y="20515"/>
                    <a:pt x="518" y="20578"/>
                  </a:cubicBezTo>
                  <a:cubicBezTo>
                    <a:pt x="556" y="20662"/>
                    <a:pt x="605" y="20733"/>
                    <a:pt x="643" y="20782"/>
                  </a:cubicBezTo>
                  <a:cubicBezTo>
                    <a:pt x="686" y="20838"/>
                    <a:pt x="755" y="20825"/>
                    <a:pt x="782" y="20762"/>
                  </a:cubicBezTo>
                  <a:cubicBezTo>
                    <a:pt x="874" y="20573"/>
                    <a:pt x="1068" y="20237"/>
                    <a:pt x="1224" y="20377"/>
                  </a:cubicBezTo>
                  <a:cubicBezTo>
                    <a:pt x="1380" y="20517"/>
                    <a:pt x="1251" y="20866"/>
                    <a:pt x="1170" y="21055"/>
                  </a:cubicBezTo>
                  <a:cubicBezTo>
                    <a:pt x="1143" y="21125"/>
                    <a:pt x="1165" y="21209"/>
                    <a:pt x="1224" y="21230"/>
                  </a:cubicBezTo>
                  <a:cubicBezTo>
                    <a:pt x="1273" y="21251"/>
                    <a:pt x="1337" y="21265"/>
                    <a:pt x="1413" y="21265"/>
                  </a:cubicBezTo>
                  <a:cubicBezTo>
                    <a:pt x="1467" y="21265"/>
                    <a:pt x="1516" y="21202"/>
                    <a:pt x="1511" y="21132"/>
                  </a:cubicBezTo>
                  <a:cubicBezTo>
                    <a:pt x="1446" y="20130"/>
                    <a:pt x="1613" y="19963"/>
                    <a:pt x="1694" y="20005"/>
                  </a:cubicBezTo>
                  <a:cubicBezTo>
                    <a:pt x="1910" y="20103"/>
                    <a:pt x="1823" y="21005"/>
                    <a:pt x="1753" y="21383"/>
                  </a:cubicBezTo>
                  <a:cubicBezTo>
                    <a:pt x="1742" y="21446"/>
                    <a:pt x="1775" y="21518"/>
                    <a:pt x="1824" y="21532"/>
                  </a:cubicBezTo>
                  <a:cubicBezTo>
                    <a:pt x="1959" y="21574"/>
                    <a:pt x="2072" y="21539"/>
                    <a:pt x="2148" y="21504"/>
                  </a:cubicBezTo>
                  <a:cubicBezTo>
                    <a:pt x="2196" y="21483"/>
                    <a:pt x="2218" y="21411"/>
                    <a:pt x="2202" y="21348"/>
                  </a:cubicBezTo>
                  <a:cubicBezTo>
                    <a:pt x="2131" y="21068"/>
                    <a:pt x="1952" y="20298"/>
                    <a:pt x="2136" y="20263"/>
                  </a:cubicBezTo>
                  <a:cubicBezTo>
                    <a:pt x="2303" y="20228"/>
                    <a:pt x="2325" y="20712"/>
                    <a:pt x="2325" y="20950"/>
                  </a:cubicBezTo>
                  <a:cubicBezTo>
                    <a:pt x="2325" y="21027"/>
                    <a:pt x="2379" y="21082"/>
                    <a:pt x="2432" y="21068"/>
                  </a:cubicBezTo>
                  <a:cubicBezTo>
                    <a:pt x="2492" y="21054"/>
                    <a:pt x="2573" y="21020"/>
                    <a:pt x="2643" y="20943"/>
                  </a:cubicBezTo>
                  <a:cubicBezTo>
                    <a:pt x="2675" y="20908"/>
                    <a:pt x="2681" y="20846"/>
                    <a:pt x="2665" y="20797"/>
                  </a:cubicBezTo>
                  <a:cubicBezTo>
                    <a:pt x="2428" y="20132"/>
                    <a:pt x="2341" y="19577"/>
                    <a:pt x="2314" y="19178"/>
                  </a:cubicBezTo>
                  <a:cubicBezTo>
                    <a:pt x="2293" y="18821"/>
                    <a:pt x="2369" y="18451"/>
                    <a:pt x="2552" y="18178"/>
                  </a:cubicBezTo>
                  <a:cubicBezTo>
                    <a:pt x="5033" y="14593"/>
                    <a:pt x="6839" y="13262"/>
                    <a:pt x="10415" y="11785"/>
                  </a:cubicBezTo>
                  <a:cubicBezTo>
                    <a:pt x="12097" y="11091"/>
                    <a:pt x="13646" y="10904"/>
                    <a:pt x="14391" y="11940"/>
                  </a:cubicBezTo>
                  <a:cubicBezTo>
                    <a:pt x="14725" y="12409"/>
                    <a:pt x="14676" y="13142"/>
                    <a:pt x="14288" y="13542"/>
                  </a:cubicBezTo>
                  <a:cubicBezTo>
                    <a:pt x="13813" y="14025"/>
                    <a:pt x="13473" y="14585"/>
                    <a:pt x="13246" y="15607"/>
                  </a:cubicBezTo>
                  <a:cubicBezTo>
                    <a:pt x="13230" y="15677"/>
                    <a:pt x="13317" y="15712"/>
                    <a:pt x="13339" y="15642"/>
                  </a:cubicBezTo>
                  <a:cubicBezTo>
                    <a:pt x="13571" y="14928"/>
                    <a:pt x="13888" y="14418"/>
                    <a:pt x="14195" y="14054"/>
                  </a:cubicBezTo>
                  <a:cubicBezTo>
                    <a:pt x="14222" y="14019"/>
                    <a:pt x="14271" y="14046"/>
                    <a:pt x="14271" y="14095"/>
                  </a:cubicBezTo>
                  <a:cubicBezTo>
                    <a:pt x="14282" y="14424"/>
                    <a:pt x="14244" y="14893"/>
                    <a:pt x="14050" y="15362"/>
                  </a:cubicBezTo>
                  <a:cubicBezTo>
                    <a:pt x="14023" y="15425"/>
                    <a:pt x="14083" y="15483"/>
                    <a:pt x="14126" y="15441"/>
                  </a:cubicBezTo>
                  <a:cubicBezTo>
                    <a:pt x="14428" y="15126"/>
                    <a:pt x="14486" y="14571"/>
                    <a:pt x="14519" y="14102"/>
                  </a:cubicBezTo>
                  <a:cubicBezTo>
                    <a:pt x="14535" y="13857"/>
                    <a:pt x="14687" y="13564"/>
                    <a:pt x="14854" y="13445"/>
                  </a:cubicBezTo>
                  <a:cubicBezTo>
                    <a:pt x="14865" y="13438"/>
                    <a:pt x="14880" y="13431"/>
                    <a:pt x="14891" y="13417"/>
                  </a:cubicBezTo>
                  <a:cubicBezTo>
                    <a:pt x="14961" y="13368"/>
                    <a:pt x="15043" y="13417"/>
                    <a:pt x="15070" y="13515"/>
                  </a:cubicBezTo>
                  <a:cubicBezTo>
                    <a:pt x="15124" y="13739"/>
                    <a:pt x="15172" y="13976"/>
                    <a:pt x="15210" y="14242"/>
                  </a:cubicBezTo>
                  <a:cubicBezTo>
                    <a:pt x="15231" y="14403"/>
                    <a:pt x="15252" y="14559"/>
                    <a:pt x="15274" y="14706"/>
                  </a:cubicBezTo>
                  <a:cubicBezTo>
                    <a:pt x="15279" y="14818"/>
                    <a:pt x="15301" y="15110"/>
                    <a:pt x="15183" y="15320"/>
                  </a:cubicBezTo>
                  <a:cubicBezTo>
                    <a:pt x="14686" y="16224"/>
                    <a:pt x="14643" y="15957"/>
                    <a:pt x="14190" y="16902"/>
                  </a:cubicBezTo>
                  <a:cubicBezTo>
                    <a:pt x="14163" y="16958"/>
                    <a:pt x="14244" y="17009"/>
                    <a:pt x="14276" y="16953"/>
                  </a:cubicBezTo>
                  <a:cubicBezTo>
                    <a:pt x="14524" y="16469"/>
                    <a:pt x="14967" y="16105"/>
                    <a:pt x="15178" y="15874"/>
                  </a:cubicBezTo>
                  <a:cubicBezTo>
                    <a:pt x="15221" y="15825"/>
                    <a:pt x="15258" y="15776"/>
                    <a:pt x="15296" y="15727"/>
                  </a:cubicBezTo>
                  <a:cubicBezTo>
                    <a:pt x="15323" y="15685"/>
                    <a:pt x="15376" y="15706"/>
                    <a:pt x="15382" y="15762"/>
                  </a:cubicBezTo>
                  <a:cubicBezTo>
                    <a:pt x="15495" y="17058"/>
                    <a:pt x="15393" y="17464"/>
                    <a:pt x="15296" y="18003"/>
                  </a:cubicBezTo>
                  <a:cubicBezTo>
                    <a:pt x="15285" y="18073"/>
                    <a:pt x="15361" y="18107"/>
                    <a:pt x="15388" y="18044"/>
                  </a:cubicBezTo>
                  <a:cubicBezTo>
                    <a:pt x="15674" y="17323"/>
                    <a:pt x="15652" y="16427"/>
                    <a:pt x="15663" y="15517"/>
                  </a:cubicBezTo>
                  <a:cubicBezTo>
                    <a:pt x="15663" y="15461"/>
                    <a:pt x="15712" y="15432"/>
                    <a:pt x="15744" y="15467"/>
                  </a:cubicBezTo>
                  <a:cubicBezTo>
                    <a:pt x="15857" y="15593"/>
                    <a:pt x="15991" y="15721"/>
                    <a:pt x="16132" y="15861"/>
                  </a:cubicBezTo>
                  <a:cubicBezTo>
                    <a:pt x="16207" y="15938"/>
                    <a:pt x="16256" y="16048"/>
                    <a:pt x="16266" y="16167"/>
                  </a:cubicBezTo>
                  <a:cubicBezTo>
                    <a:pt x="16310" y="16678"/>
                    <a:pt x="16386" y="17036"/>
                    <a:pt x="16629" y="17316"/>
                  </a:cubicBezTo>
                  <a:cubicBezTo>
                    <a:pt x="16672" y="17365"/>
                    <a:pt x="16730" y="17302"/>
                    <a:pt x="16703" y="17239"/>
                  </a:cubicBezTo>
                  <a:cubicBezTo>
                    <a:pt x="16546" y="16882"/>
                    <a:pt x="16504" y="16568"/>
                    <a:pt x="16499" y="16351"/>
                  </a:cubicBezTo>
                  <a:cubicBezTo>
                    <a:pt x="16499" y="16309"/>
                    <a:pt x="16531" y="16280"/>
                    <a:pt x="16558" y="16301"/>
                  </a:cubicBezTo>
                  <a:cubicBezTo>
                    <a:pt x="16855" y="16504"/>
                    <a:pt x="17065" y="16776"/>
                    <a:pt x="17259" y="17112"/>
                  </a:cubicBezTo>
                  <a:cubicBezTo>
                    <a:pt x="17291" y="17175"/>
                    <a:pt x="17367" y="17121"/>
                    <a:pt x="17340" y="17051"/>
                  </a:cubicBezTo>
                  <a:cubicBezTo>
                    <a:pt x="17043" y="16288"/>
                    <a:pt x="16310" y="15699"/>
                    <a:pt x="15879" y="15167"/>
                  </a:cubicBezTo>
                  <a:cubicBezTo>
                    <a:pt x="15695" y="14943"/>
                    <a:pt x="15576" y="14649"/>
                    <a:pt x="15543" y="14327"/>
                  </a:cubicBezTo>
                  <a:cubicBezTo>
                    <a:pt x="15538" y="14292"/>
                    <a:pt x="15539" y="14250"/>
                    <a:pt x="15533" y="14215"/>
                  </a:cubicBezTo>
                  <a:cubicBezTo>
                    <a:pt x="15522" y="14117"/>
                    <a:pt x="15517" y="14018"/>
                    <a:pt x="15506" y="13927"/>
                  </a:cubicBezTo>
                  <a:cubicBezTo>
                    <a:pt x="15495" y="13808"/>
                    <a:pt x="15598" y="13732"/>
                    <a:pt x="15673" y="13802"/>
                  </a:cubicBezTo>
                  <a:cubicBezTo>
                    <a:pt x="15856" y="13977"/>
                    <a:pt x="16115" y="14144"/>
                    <a:pt x="16487" y="14277"/>
                  </a:cubicBezTo>
                  <a:cubicBezTo>
                    <a:pt x="17091" y="14494"/>
                    <a:pt x="17389" y="14691"/>
                    <a:pt x="17923" y="15657"/>
                  </a:cubicBezTo>
                  <a:cubicBezTo>
                    <a:pt x="17956" y="15720"/>
                    <a:pt x="18031" y="15664"/>
                    <a:pt x="18004" y="15594"/>
                  </a:cubicBezTo>
                  <a:cubicBezTo>
                    <a:pt x="17670" y="14705"/>
                    <a:pt x="17270" y="14278"/>
                    <a:pt x="16585" y="14012"/>
                  </a:cubicBezTo>
                  <a:cubicBezTo>
                    <a:pt x="16261" y="13886"/>
                    <a:pt x="16050" y="13710"/>
                    <a:pt x="15867" y="13493"/>
                  </a:cubicBezTo>
                  <a:cubicBezTo>
                    <a:pt x="15576" y="13150"/>
                    <a:pt x="15479" y="12597"/>
                    <a:pt x="15646" y="12128"/>
                  </a:cubicBezTo>
                  <a:cubicBezTo>
                    <a:pt x="15797" y="11701"/>
                    <a:pt x="16051" y="11372"/>
                    <a:pt x="16423" y="11036"/>
                  </a:cubicBezTo>
                  <a:cubicBezTo>
                    <a:pt x="16871" y="10693"/>
                    <a:pt x="17249" y="10665"/>
                    <a:pt x="17680" y="10826"/>
                  </a:cubicBezTo>
                  <a:cubicBezTo>
                    <a:pt x="18112" y="10987"/>
                    <a:pt x="18456" y="11413"/>
                    <a:pt x="18580" y="11966"/>
                  </a:cubicBezTo>
                  <a:cubicBezTo>
                    <a:pt x="18651" y="12295"/>
                    <a:pt x="18661" y="12645"/>
                    <a:pt x="18715" y="12981"/>
                  </a:cubicBezTo>
                  <a:cubicBezTo>
                    <a:pt x="18882" y="13955"/>
                    <a:pt x="19088" y="14327"/>
                    <a:pt x="19325" y="14649"/>
                  </a:cubicBezTo>
                  <a:cubicBezTo>
                    <a:pt x="19379" y="14719"/>
                    <a:pt x="19406" y="14648"/>
                    <a:pt x="19379" y="14585"/>
                  </a:cubicBezTo>
                  <a:cubicBezTo>
                    <a:pt x="19245" y="14305"/>
                    <a:pt x="19033" y="13815"/>
                    <a:pt x="18990" y="13605"/>
                  </a:cubicBezTo>
                  <a:cubicBezTo>
                    <a:pt x="18979" y="13556"/>
                    <a:pt x="19022" y="13521"/>
                    <a:pt x="19049" y="13542"/>
                  </a:cubicBezTo>
                  <a:cubicBezTo>
                    <a:pt x="19356" y="13766"/>
                    <a:pt x="19552" y="14082"/>
                    <a:pt x="19622" y="14180"/>
                  </a:cubicBezTo>
                  <a:cubicBezTo>
                    <a:pt x="19660" y="14229"/>
                    <a:pt x="19713" y="14145"/>
                    <a:pt x="19681" y="14089"/>
                  </a:cubicBezTo>
                  <a:cubicBezTo>
                    <a:pt x="19314" y="13451"/>
                    <a:pt x="19108" y="13361"/>
                    <a:pt x="18995" y="13172"/>
                  </a:cubicBezTo>
                  <a:cubicBezTo>
                    <a:pt x="18925" y="13053"/>
                    <a:pt x="18888" y="12912"/>
                    <a:pt x="18872" y="12765"/>
                  </a:cubicBezTo>
                  <a:cubicBezTo>
                    <a:pt x="18834" y="12380"/>
                    <a:pt x="18812" y="12024"/>
                    <a:pt x="18747" y="11730"/>
                  </a:cubicBezTo>
                  <a:cubicBezTo>
                    <a:pt x="18720" y="11597"/>
                    <a:pt x="18829" y="11483"/>
                    <a:pt x="18921" y="11546"/>
                  </a:cubicBezTo>
                  <a:cubicBezTo>
                    <a:pt x="18991" y="11595"/>
                    <a:pt x="19066" y="11637"/>
                    <a:pt x="19142" y="11686"/>
                  </a:cubicBezTo>
                  <a:cubicBezTo>
                    <a:pt x="19185" y="11714"/>
                    <a:pt x="19233" y="11743"/>
                    <a:pt x="19277" y="11771"/>
                  </a:cubicBezTo>
                  <a:cubicBezTo>
                    <a:pt x="19848" y="12227"/>
                    <a:pt x="19518" y="13172"/>
                    <a:pt x="20047" y="13935"/>
                  </a:cubicBezTo>
                  <a:cubicBezTo>
                    <a:pt x="20090" y="13998"/>
                    <a:pt x="20155" y="13977"/>
                    <a:pt x="20123" y="13900"/>
                  </a:cubicBezTo>
                  <a:cubicBezTo>
                    <a:pt x="20026" y="13683"/>
                    <a:pt x="19940" y="13486"/>
                    <a:pt x="19924" y="13191"/>
                  </a:cubicBezTo>
                  <a:cubicBezTo>
                    <a:pt x="19918" y="13135"/>
                    <a:pt x="19967" y="13109"/>
                    <a:pt x="20000" y="13137"/>
                  </a:cubicBezTo>
                  <a:cubicBezTo>
                    <a:pt x="20107" y="13242"/>
                    <a:pt x="20214" y="13388"/>
                    <a:pt x="20289" y="13493"/>
                  </a:cubicBezTo>
                  <a:cubicBezTo>
                    <a:pt x="20343" y="13577"/>
                    <a:pt x="20355" y="13508"/>
                    <a:pt x="20338" y="13445"/>
                  </a:cubicBezTo>
                  <a:cubicBezTo>
                    <a:pt x="20241" y="13123"/>
                    <a:pt x="20041" y="12897"/>
                    <a:pt x="19912" y="12771"/>
                  </a:cubicBezTo>
                  <a:cubicBezTo>
                    <a:pt x="19847" y="12708"/>
                    <a:pt x="19804" y="12618"/>
                    <a:pt x="19799" y="12513"/>
                  </a:cubicBezTo>
                  <a:cubicBezTo>
                    <a:pt x="19794" y="12415"/>
                    <a:pt x="19795" y="12351"/>
                    <a:pt x="19784" y="12246"/>
                  </a:cubicBezTo>
                  <a:cubicBezTo>
                    <a:pt x="19778" y="12197"/>
                    <a:pt x="19821" y="12157"/>
                    <a:pt x="19853" y="12185"/>
                  </a:cubicBezTo>
                  <a:cubicBezTo>
                    <a:pt x="20775" y="12913"/>
                    <a:pt x="21023" y="13472"/>
                    <a:pt x="21255" y="13955"/>
                  </a:cubicBezTo>
                  <a:cubicBezTo>
                    <a:pt x="21282" y="14011"/>
                    <a:pt x="21347" y="13977"/>
                    <a:pt x="21336" y="13914"/>
                  </a:cubicBezTo>
                  <a:cubicBezTo>
                    <a:pt x="21217" y="13325"/>
                    <a:pt x="20868" y="12353"/>
                    <a:pt x="19433" y="11526"/>
                  </a:cubicBezTo>
                  <a:cubicBezTo>
                    <a:pt x="19191" y="11386"/>
                    <a:pt x="18963" y="11246"/>
                    <a:pt x="18801" y="10903"/>
                  </a:cubicBezTo>
                  <a:cubicBezTo>
                    <a:pt x="18612" y="10518"/>
                    <a:pt x="18975" y="10273"/>
                    <a:pt x="18975" y="10273"/>
                  </a:cubicBezTo>
                  <a:cubicBezTo>
                    <a:pt x="19433" y="9937"/>
                    <a:pt x="20409" y="11155"/>
                    <a:pt x="21304" y="11246"/>
                  </a:cubicBezTo>
                  <a:cubicBezTo>
                    <a:pt x="21353" y="11253"/>
                    <a:pt x="21369" y="11163"/>
                    <a:pt x="21321" y="11135"/>
                  </a:cubicBezTo>
                  <a:cubicBezTo>
                    <a:pt x="21067" y="11016"/>
                    <a:pt x="20813" y="10860"/>
                    <a:pt x="20581" y="10699"/>
                  </a:cubicBezTo>
                  <a:cubicBezTo>
                    <a:pt x="20549" y="10678"/>
                    <a:pt x="20548" y="10615"/>
                    <a:pt x="20586" y="10601"/>
                  </a:cubicBezTo>
                  <a:cubicBezTo>
                    <a:pt x="20732" y="10538"/>
                    <a:pt x="20943" y="10476"/>
                    <a:pt x="21218" y="10518"/>
                  </a:cubicBezTo>
                  <a:cubicBezTo>
                    <a:pt x="21267" y="10525"/>
                    <a:pt x="21289" y="10434"/>
                    <a:pt x="21240" y="10406"/>
                  </a:cubicBezTo>
                  <a:cubicBezTo>
                    <a:pt x="20992" y="10259"/>
                    <a:pt x="20754" y="10252"/>
                    <a:pt x="20436" y="10378"/>
                  </a:cubicBezTo>
                  <a:cubicBezTo>
                    <a:pt x="20307" y="10427"/>
                    <a:pt x="20167" y="10405"/>
                    <a:pt x="20054" y="10321"/>
                  </a:cubicBezTo>
                  <a:cubicBezTo>
                    <a:pt x="19827" y="10160"/>
                    <a:pt x="19622" y="10020"/>
                    <a:pt x="19460" y="9936"/>
                  </a:cubicBezTo>
                  <a:cubicBezTo>
                    <a:pt x="19412" y="9915"/>
                    <a:pt x="19405" y="9831"/>
                    <a:pt x="19448" y="9796"/>
                  </a:cubicBezTo>
                  <a:cubicBezTo>
                    <a:pt x="19745" y="9551"/>
                    <a:pt x="20138" y="9376"/>
                    <a:pt x="20829" y="9404"/>
                  </a:cubicBezTo>
                  <a:cubicBezTo>
                    <a:pt x="20877" y="9404"/>
                    <a:pt x="20894" y="9320"/>
                    <a:pt x="20846" y="9299"/>
                  </a:cubicBezTo>
                  <a:cubicBezTo>
                    <a:pt x="20587" y="9173"/>
                    <a:pt x="20069" y="9062"/>
                    <a:pt x="19368" y="9566"/>
                  </a:cubicBezTo>
                  <a:cubicBezTo>
                    <a:pt x="19033" y="9811"/>
                    <a:pt x="18763" y="10098"/>
                    <a:pt x="18510" y="10231"/>
                  </a:cubicBezTo>
                  <a:cubicBezTo>
                    <a:pt x="18251" y="10364"/>
                    <a:pt x="17961" y="10266"/>
                    <a:pt x="17788" y="9986"/>
                  </a:cubicBezTo>
                  <a:cubicBezTo>
                    <a:pt x="17271" y="9139"/>
                    <a:pt x="17043" y="7871"/>
                    <a:pt x="18051" y="6744"/>
                  </a:cubicBezTo>
                  <a:cubicBezTo>
                    <a:pt x="18321" y="6442"/>
                    <a:pt x="18716" y="6429"/>
                    <a:pt x="19002" y="6695"/>
                  </a:cubicBezTo>
                  <a:cubicBezTo>
                    <a:pt x="19428" y="7088"/>
                    <a:pt x="19967" y="7696"/>
                    <a:pt x="20517" y="7899"/>
                  </a:cubicBezTo>
                  <a:cubicBezTo>
                    <a:pt x="20566" y="7920"/>
                    <a:pt x="20597" y="7829"/>
                    <a:pt x="20554" y="7794"/>
                  </a:cubicBezTo>
                  <a:cubicBezTo>
                    <a:pt x="20328" y="7619"/>
                    <a:pt x="20096" y="7472"/>
                    <a:pt x="19902" y="7199"/>
                  </a:cubicBezTo>
                  <a:cubicBezTo>
                    <a:pt x="19875" y="7164"/>
                    <a:pt x="19891" y="7101"/>
                    <a:pt x="19929" y="7094"/>
                  </a:cubicBezTo>
                  <a:cubicBezTo>
                    <a:pt x="20080" y="7066"/>
                    <a:pt x="20290" y="7066"/>
                    <a:pt x="20544" y="7164"/>
                  </a:cubicBezTo>
                  <a:cubicBezTo>
                    <a:pt x="20593" y="7185"/>
                    <a:pt x="20624" y="7094"/>
                    <a:pt x="20581" y="7059"/>
                  </a:cubicBezTo>
                  <a:cubicBezTo>
                    <a:pt x="20365" y="6863"/>
                    <a:pt x="20134" y="6800"/>
                    <a:pt x="19816" y="6842"/>
                  </a:cubicBezTo>
                  <a:cubicBezTo>
                    <a:pt x="19676" y="6863"/>
                    <a:pt x="19529" y="6808"/>
                    <a:pt x="19421" y="6689"/>
                  </a:cubicBezTo>
                  <a:cubicBezTo>
                    <a:pt x="19276" y="6535"/>
                    <a:pt x="19141" y="6387"/>
                    <a:pt x="19017" y="6282"/>
                  </a:cubicBezTo>
                  <a:cubicBezTo>
                    <a:pt x="18920" y="6198"/>
                    <a:pt x="18936" y="6008"/>
                    <a:pt x="19039" y="5938"/>
                  </a:cubicBezTo>
                  <a:cubicBezTo>
                    <a:pt x="19163" y="5861"/>
                    <a:pt x="19292" y="5792"/>
                    <a:pt x="19416" y="5722"/>
                  </a:cubicBezTo>
                  <a:cubicBezTo>
                    <a:pt x="19476" y="5694"/>
                    <a:pt x="19540" y="5672"/>
                    <a:pt x="19605" y="5665"/>
                  </a:cubicBezTo>
                  <a:cubicBezTo>
                    <a:pt x="19713" y="5658"/>
                    <a:pt x="19848" y="5665"/>
                    <a:pt x="19978" y="5735"/>
                  </a:cubicBezTo>
                  <a:cubicBezTo>
                    <a:pt x="20210" y="5861"/>
                    <a:pt x="20786" y="6617"/>
                    <a:pt x="21520" y="6680"/>
                  </a:cubicBezTo>
                  <a:cubicBezTo>
                    <a:pt x="21579" y="6729"/>
                    <a:pt x="21595" y="6640"/>
                    <a:pt x="21552" y="6619"/>
                  </a:cubicBezTo>
                  <a:cubicBezTo>
                    <a:pt x="21342" y="6514"/>
                    <a:pt x="21110" y="6372"/>
                    <a:pt x="20900" y="6225"/>
                  </a:cubicBezTo>
                  <a:cubicBezTo>
                    <a:pt x="20862" y="6197"/>
                    <a:pt x="20872" y="6127"/>
                    <a:pt x="20910" y="6120"/>
                  </a:cubicBezTo>
                  <a:cubicBezTo>
                    <a:pt x="21061" y="6078"/>
                    <a:pt x="21250" y="6078"/>
                    <a:pt x="21390" y="6085"/>
                  </a:cubicBezTo>
                  <a:cubicBezTo>
                    <a:pt x="21439" y="6085"/>
                    <a:pt x="21455" y="5994"/>
                    <a:pt x="21407" y="5973"/>
                  </a:cubicBezTo>
                  <a:cubicBezTo>
                    <a:pt x="21046" y="5791"/>
                    <a:pt x="20658" y="5883"/>
                    <a:pt x="20512" y="5925"/>
                  </a:cubicBezTo>
                  <a:cubicBezTo>
                    <a:pt x="20507" y="5925"/>
                    <a:pt x="20500" y="5926"/>
                    <a:pt x="20495" y="5919"/>
                  </a:cubicBezTo>
                  <a:cubicBezTo>
                    <a:pt x="20425" y="5856"/>
                    <a:pt x="20366" y="5800"/>
                    <a:pt x="20323" y="5744"/>
                  </a:cubicBezTo>
                  <a:cubicBezTo>
                    <a:pt x="20258" y="5667"/>
                    <a:pt x="20118" y="5554"/>
                    <a:pt x="20059" y="5505"/>
                  </a:cubicBezTo>
                  <a:cubicBezTo>
                    <a:pt x="20026" y="5477"/>
                    <a:pt x="20036" y="5421"/>
                    <a:pt x="20069" y="5400"/>
                  </a:cubicBezTo>
                  <a:cubicBezTo>
                    <a:pt x="20651" y="5078"/>
                    <a:pt x="21142" y="5147"/>
                    <a:pt x="21412" y="5098"/>
                  </a:cubicBezTo>
                  <a:cubicBezTo>
                    <a:pt x="21461" y="5091"/>
                    <a:pt x="21466" y="5008"/>
                    <a:pt x="21417" y="4987"/>
                  </a:cubicBezTo>
                  <a:cubicBezTo>
                    <a:pt x="20710" y="4721"/>
                    <a:pt x="19983" y="5022"/>
                    <a:pt x="19088" y="5540"/>
                  </a:cubicBezTo>
                  <a:cubicBezTo>
                    <a:pt x="19007" y="5589"/>
                    <a:pt x="18931" y="5469"/>
                    <a:pt x="18980" y="5378"/>
                  </a:cubicBezTo>
                  <a:cubicBezTo>
                    <a:pt x="19223" y="4902"/>
                    <a:pt x="19718" y="4167"/>
                    <a:pt x="20743" y="3341"/>
                  </a:cubicBezTo>
                  <a:cubicBezTo>
                    <a:pt x="20786" y="3306"/>
                    <a:pt x="20760" y="3216"/>
                    <a:pt x="20706" y="3230"/>
                  </a:cubicBezTo>
                  <a:cubicBezTo>
                    <a:pt x="20086" y="3468"/>
                    <a:pt x="19368" y="4224"/>
                    <a:pt x="18899" y="5015"/>
                  </a:cubicBezTo>
                  <a:cubicBezTo>
                    <a:pt x="18872" y="5057"/>
                    <a:pt x="18818" y="5036"/>
                    <a:pt x="18818" y="4980"/>
                  </a:cubicBezTo>
                  <a:cubicBezTo>
                    <a:pt x="18829" y="4602"/>
                    <a:pt x="18786" y="4301"/>
                    <a:pt x="18678" y="4133"/>
                  </a:cubicBezTo>
                  <a:cubicBezTo>
                    <a:pt x="18646" y="4084"/>
                    <a:pt x="18587" y="4125"/>
                    <a:pt x="18597" y="4188"/>
                  </a:cubicBezTo>
                  <a:cubicBezTo>
                    <a:pt x="18721" y="4797"/>
                    <a:pt x="18495" y="5898"/>
                    <a:pt x="18171" y="6094"/>
                  </a:cubicBezTo>
                  <a:cubicBezTo>
                    <a:pt x="17125" y="6759"/>
                    <a:pt x="16763" y="6934"/>
                    <a:pt x="16445" y="6304"/>
                  </a:cubicBezTo>
                  <a:cubicBezTo>
                    <a:pt x="16262" y="5814"/>
                    <a:pt x="16271" y="5309"/>
                    <a:pt x="16379" y="4665"/>
                  </a:cubicBezTo>
                  <a:cubicBezTo>
                    <a:pt x="16379" y="4658"/>
                    <a:pt x="16386" y="4650"/>
                    <a:pt x="16386" y="4643"/>
                  </a:cubicBezTo>
                  <a:cubicBezTo>
                    <a:pt x="16715" y="3873"/>
                    <a:pt x="17238" y="3762"/>
                    <a:pt x="17734" y="3510"/>
                  </a:cubicBezTo>
                  <a:cubicBezTo>
                    <a:pt x="18209" y="3265"/>
                    <a:pt x="18587" y="3039"/>
                    <a:pt x="18732" y="2654"/>
                  </a:cubicBezTo>
                  <a:cubicBezTo>
                    <a:pt x="18754" y="2591"/>
                    <a:pt x="18716" y="2549"/>
                    <a:pt x="18678" y="2584"/>
                  </a:cubicBezTo>
                  <a:cubicBezTo>
                    <a:pt x="18516" y="2766"/>
                    <a:pt x="18381" y="2921"/>
                    <a:pt x="18154" y="3033"/>
                  </a:cubicBezTo>
                  <a:cubicBezTo>
                    <a:pt x="18116" y="3047"/>
                    <a:pt x="18084" y="3005"/>
                    <a:pt x="18100" y="2956"/>
                  </a:cubicBezTo>
                  <a:cubicBezTo>
                    <a:pt x="18132" y="2851"/>
                    <a:pt x="18187" y="2733"/>
                    <a:pt x="18247" y="2628"/>
                  </a:cubicBezTo>
                  <a:cubicBezTo>
                    <a:pt x="18268" y="2586"/>
                    <a:pt x="18230" y="2543"/>
                    <a:pt x="18198" y="2571"/>
                  </a:cubicBezTo>
                  <a:cubicBezTo>
                    <a:pt x="17885" y="2893"/>
                    <a:pt x="17912" y="3097"/>
                    <a:pt x="17686" y="3265"/>
                  </a:cubicBezTo>
                  <a:cubicBezTo>
                    <a:pt x="17524" y="3384"/>
                    <a:pt x="16942" y="3537"/>
                    <a:pt x="16629" y="3838"/>
                  </a:cubicBezTo>
                  <a:cubicBezTo>
                    <a:pt x="16596" y="3866"/>
                    <a:pt x="16552" y="3831"/>
                    <a:pt x="16563" y="3774"/>
                  </a:cubicBezTo>
                  <a:cubicBezTo>
                    <a:pt x="16601" y="3599"/>
                    <a:pt x="16640" y="3410"/>
                    <a:pt x="16683" y="3214"/>
                  </a:cubicBezTo>
                  <a:cubicBezTo>
                    <a:pt x="16693" y="3151"/>
                    <a:pt x="16709" y="3089"/>
                    <a:pt x="16720" y="3033"/>
                  </a:cubicBezTo>
                  <a:cubicBezTo>
                    <a:pt x="16725" y="3012"/>
                    <a:pt x="16811" y="2703"/>
                    <a:pt x="17000" y="2549"/>
                  </a:cubicBezTo>
                  <a:cubicBezTo>
                    <a:pt x="17172" y="2402"/>
                    <a:pt x="17848" y="2235"/>
                    <a:pt x="18220" y="1597"/>
                  </a:cubicBezTo>
                  <a:cubicBezTo>
                    <a:pt x="18241" y="1555"/>
                    <a:pt x="18203" y="1499"/>
                    <a:pt x="18171" y="1534"/>
                  </a:cubicBezTo>
                  <a:cubicBezTo>
                    <a:pt x="18020" y="1667"/>
                    <a:pt x="17826" y="1858"/>
                    <a:pt x="17653" y="1963"/>
                  </a:cubicBezTo>
                  <a:cubicBezTo>
                    <a:pt x="17589" y="2005"/>
                    <a:pt x="17561" y="1942"/>
                    <a:pt x="17578" y="1893"/>
                  </a:cubicBezTo>
                  <a:cubicBezTo>
                    <a:pt x="17632" y="1732"/>
                    <a:pt x="17755" y="1528"/>
                    <a:pt x="17825" y="1409"/>
                  </a:cubicBezTo>
                  <a:cubicBezTo>
                    <a:pt x="17879" y="1318"/>
                    <a:pt x="17820" y="1317"/>
                    <a:pt x="17777" y="1359"/>
                  </a:cubicBezTo>
                  <a:cubicBezTo>
                    <a:pt x="17507" y="1590"/>
                    <a:pt x="17399" y="1913"/>
                    <a:pt x="17345" y="2074"/>
                  </a:cubicBezTo>
                  <a:cubicBezTo>
                    <a:pt x="17313" y="2172"/>
                    <a:pt x="17260" y="2199"/>
                    <a:pt x="17249" y="2199"/>
                  </a:cubicBezTo>
                  <a:cubicBezTo>
                    <a:pt x="17147" y="2255"/>
                    <a:pt x="16898" y="2383"/>
                    <a:pt x="16925" y="2243"/>
                  </a:cubicBezTo>
                  <a:cubicBezTo>
                    <a:pt x="17136" y="1074"/>
                    <a:pt x="17669" y="484"/>
                    <a:pt x="17987" y="99"/>
                  </a:cubicBezTo>
                  <a:cubicBezTo>
                    <a:pt x="18025" y="50"/>
                    <a:pt x="17981" y="-26"/>
                    <a:pt x="17938" y="9"/>
                  </a:cubicBezTo>
                  <a:close/>
                  <a:moveTo>
                    <a:pt x="15065" y="7787"/>
                  </a:moveTo>
                  <a:cubicBezTo>
                    <a:pt x="15550" y="7787"/>
                    <a:pt x="15948" y="8299"/>
                    <a:pt x="15948" y="8936"/>
                  </a:cubicBezTo>
                  <a:cubicBezTo>
                    <a:pt x="15948" y="9573"/>
                    <a:pt x="15555" y="10085"/>
                    <a:pt x="15065" y="10085"/>
                  </a:cubicBezTo>
                  <a:cubicBezTo>
                    <a:pt x="14579" y="10085"/>
                    <a:pt x="14180" y="9573"/>
                    <a:pt x="14180" y="8936"/>
                  </a:cubicBezTo>
                  <a:cubicBezTo>
                    <a:pt x="14180" y="8306"/>
                    <a:pt x="14574" y="7787"/>
                    <a:pt x="15065" y="77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328" name="선"/>
          <p:cNvSpPr/>
          <p:nvPr/>
        </p:nvSpPr>
        <p:spPr>
          <a:xfrm>
            <a:off x="10912431" y="6858000"/>
            <a:ext cx="5075552" cy="0"/>
          </a:xfrm>
          <a:prstGeom prst="line">
            <a:avLst/>
          </a:prstGeom>
          <a:ln w="190500">
            <a:solidFill>
              <a:srgbClr val="B6EDA3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331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동전"/>
          <p:cNvSpPr/>
          <p:nvPr/>
        </p:nvSpPr>
        <p:spPr>
          <a:xfrm>
            <a:off x="10604500" y="5265732"/>
            <a:ext cx="3175000" cy="3184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grpSp>
        <p:nvGrpSpPr>
          <p:cNvPr id="340" name="그룹"/>
          <p:cNvGrpSpPr/>
          <p:nvPr/>
        </p:nvGrpSpPr>
        <p:grpSpPr>
          <a:xfrm>
            <a:off x="6338271" y="2414218"/>
            <a:ext cx="11707458" cy="10920783"/>
            <a:chOff x="0" y="0"/>
            <a:chExt cx="11707457" cy="10920781"/>
          </a:xfrm>
        </p:grpSpPr>
        <p:sp>
          <p:nvSpPr>
            <p:cNvPr id="336" name="드럼 세트"/>
            <p:cNvSpPr/>
            <p:nvPr/>
          </p:nvSpPr>
          <p:spPr>
            <a:xfrm>
              <a:off x="3991940" y="7872781"/>
              <a:ext cx="3723577" cy="30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68" fill="norm" stroke="1" extrusionOk="0">
                  <a:moveTo>
                    <a:pt x="16756" y="4"/>
                  </a:moveTo>
                  <a:cubicBezTo>
                    <a:pt x="16199" y="26"/>
                    <a:pt x="15540" y="124"/>
                    <a:pt x="14843" y="302"/>
                  </a:cubicBezTo>
                  <a:cubicBezTo>
                    <a:pt x="12984" y="776"/>
                    <a:pt x="11559" y="1638"/>
                    <a:pt x="11659" y="2229"/>
                  </a:cubicBezTo>
                  <a:cubicBezTo>
                    <a:pt x="11760" y="2818"/>
                    <a:pt x="13341" y="2914"/>
                    <a:pt x="15193" y="2444"/>
                  </a:cubicBezTo>
                  <a:cubicBezTo>
                    <a:pt x="15351" y="2691"/>
                    <a:pt x="15525" y="2968"/>
                    <a:pt x="15701" y="3251"/>
                  </a:cubicBezTo>
                  <a:lnTo>
                    <a:pt x="15701" y="6438"/>
                  </a:lnTo>
                  <a:lnTo>
                    <a:pt x="14761" y="6696"/>
                  </a:lnTo>
                  <a:lnTo>
                    <a:pt x="15701" y="6696"/>
                  </a:lnTo>
                  <a:lnTo>
                    <a:pt x="15701" y="7162"/>
                  </a:lnTo>
                  <a:lnTo>
                    <a:pt x="14761" y="7162"/>
                  </a:lnTo>
                  <a:lnTo>
                    <a:pt x="15701" y="7421"/>
                  </a:lnTo>
                  <a:lnTo>
                    <a:pt x="15701" y="9105"/>
                  </a:lnTo>
                  <a:lnTo>
                    <a:pt x="14591" y="9105"/>
                  </a:lnTo>
                  <a:lnTo>
                    <a:pt x="14249" y="5307"/>
                  </a:lnTo>
                  <a:cubicBezTo>
                    <a:pt x="14202" y="4778"/>
                    <a:pt x="13146" y="4476"/>
                    <a:pt x="11891" y="4630"/>
                  </a:cubicBezTo>
                  <a:cubicBezTo>
                    <a:pt x="10821" y="4761"/>
                    <a:pt x="9953" y="5181"/>
                    <a:pt x="9748" y="5629"/>
                  </a:cubicBezTo>
                  <a:cubicBezTo>
                    <a:pt x="9478" y="5201"/>
                    <a:pt x="8728" y="4752"/>
                    <a:pt x="7800" y="4507"/>
                  </a:cubicBezTo>
                  <a:cubicBezTo>
                    <a:pt x="6569" y="4181"/>
                    <a:pt x="5490" y="4337"/>
                    <a:pt x="5390" y="4856"/>
                  </a:cubicBezTo>
                  <a:lnTo>
                    <a:pt x="4638" y="8728"/>
                  </a:lnTo>
                  <a:cubicBezTo>
                    <a:pt x="4598" y="8937"/>
                    <a:pt x="4724" y="9174"/>
                    <a:pt x="4969" y="9403"/>
                  </a:cubicBezTo>
                  <a:lnTo>
                    <a:pt x="3685" y="9403"/>
                  </a:lnTo>
                  <a:lnTo>
                    <a:pt x="3685" y="3565"/>
                  </a:lnTo>
                  <a:cubicBezTo>
                    <a:pt x="5488" y="3975"/>
                    <a:pt x="6961" y="3951"/>
                    <a:pt x="7037" y="3493"/>
                  </a:cubicBezTo>
                  <a:cubicBezTo>
                    <a:pt x="7118" y="3008"/>
                    <a:pt x="5609" y="2222"/>
                    <a:pt x="3666" y="1736"/>
                  </a:cubicBezTo>
                  <a:cubicBezTo>
                    <a:pt x="1724" y="1250"/>
                    <a:pt x="84" y="1250"/>
                    <a:pt x="3" y="1734"/>
                  </a:cubicBezTo>
                  <a:cubicBezTo>
                    <a:pt x="-75" y="2202"/>
                    <a:pt x="1331" y="2953"/>
                    <a:pt x="3178" y="3442"/>
                  </a:cubicBezTo>
                  <a:lnTo>
                    <a:pt x="3178" y="9403"/>
                  </a:lnTo>
                  <a:lnTo>
                    <a:pt x="1675" y="9403"/>
                  </a:lnTo>
                  <a:lnTo>
                    <a:pt x="1675" y="17357"/>
                  </a:lnTo>
                  <a:lnTo>
                    <a:pt x="2276" y="17357"/>
                  </a:lnTo>
                  <a:lnTo>
                    <a:pt x="1576" y="20279"/>
                  </a:lnTo>
                  <a:lnTo>
                    <a:pt x="2058" y="20279"/>
                  </a:lnTo>
                  <a:lnTo>
                    <a:pt x="2935" y="17357"/>
                  </a:lnTo>
                  <a:lnTo>
                    <a:pt x="5492" y="17357"/>
                  </a:lnTo>
                  <a:lnTo>
                    <a:pt x="4025" y="21326"/>
                  </a:lnTo>
                  <a:lnTo>
                    <a:pt x="4506" y="21326"/>
                  </a:lnTo>
                  <a:lnTo>
                    <a:pt x="5768" y="18393"/>
                  </a:lnTo>
                  <a:cubicBezTo>
                    <a:pt x="6434" y="20266"/>
                    <a:pt x="7910" y="21568"/>
                    <a:pt x="9624" y="21568"/>
                  </a:cubicBezTo>
                  <a:cubicBezTo>
                    <a:pt x="11288" y="21568"/>
                    <a:pt x="12726" y="20342"/>
                    <a:pt x="13418" y="18558"/>
                  </a:cubicBezTo>
                  <a:lnTo>
                    <a:pt x="13740" y="19305"/>
                  </a:lnTo>
                  <a:lnTo>
                    <a:pt x="12596" y="21002"/>
                  </a:lnTo>
                  <a:lnTo>
                    <a:pt x="13158" y="21002"/>
                  </a:lnTo>
                  <a:lnTo>
                    <a:pt x="13976" y="19857"/>
                  </a:lnTo>
                  <a:lnTo>
                    <a:pt x="14610" y="21326"/>
                  </a:lnTo>
                  <a:lnTo>
                    <a:pt x="15091" y="21326"/>
                  </a:lnTo>
                  <a:lnTo>
                    <a:pt x="14353" y="19329"/>
                  </a:lnTo>
                  <a:lnTo>
                    <a:pt x="15978" y="17053"/>
                  </a:lnTo>
                  <a:lnTo>
                    <a:pt x="16338" y="17404"/>
                  </a:lnTo>
                  <a:lnTo>
                    <a:pt x="14913" y="20080"/>
                  </a:lnTo>
                  <a:lnTo>
                    <a:pt x="15403" y="20080"/>
                  </a:lnTo>
                  <a:lnTo>
                    <a:pt x="16705" y="17763"/>
                  </a:lnTo>
                  <a:lnTo>
                    <a:pt x="20023" y="21002"/>
                  </a:lnTo>
                  <a:lnTo>
                    <a:pt x="20585" y="21002"/>
                  </a:lnTo>
                  <a:lnTo>
                    <a:pt x="18395" y="18646"/>
                  </a:lnTo>
                  <a:lnTo>
                    <a:pt x="18395" y="15600"/>
                  </a:lnTo>
                  <a:lnTo>
                    <a:pt x="20915" y="20080"/>
                  </a:lnTo>
                  <a:lnTo>
                    <a:pt x="21406" y="20080"/>
                  </a:lnTo>
                  <a:lnTo>
                    <a:pt x="18395" y="14431"/>
                  </a:lnTo>
                  <a:lnTo>
                    <a:pt x="18395" y="8020"/>
                  </a:lnTo>
                  <a:lnTo>
                    <a:pt x="19834" y="7626"/>
                  </a:lnTo>
                  <a:lnTo>
                    <a:pt x="21525" y="7162"/>
                  </a:lnTo>
                  <a:lnTo>
                    <a:pt x="18397" y="7162"/>
                  </a:lnTo>
                  <a:lnTo>
                    <a:pt x="18397" y="6696"/>
                  </a:lnTo>
                  <a:lnTo>
                    <a:pt x="21525" y="6696"/>
                  </a:lnTo>
                  <a:lnTo>
                    <a:pt x="19834" y="6232"/>
                  </a:lnTo>
                  <a:lnTo>
                    <a:pt x="18397" y="5838"/>
                  </a:lnTo>
                  <a:lnTo>
                    <a:pt x="18397" y="4938"/>
                  </a:lnTo>
                  <a:lnTo>
                    <a:pt x="17891" y="4938"/>
                  </a:lnTo>
                  <a:lnTo>
                    <a:pt x="17891" y="5838"/>
                  </a:lnTo>
                  <a:lnTo>
                    <a:pt x="16452" y="6232"/>
                  </a:lnTo>
                  <a:lnTo>
                    <a:pt x="16207" y="6298"/>
                  </a:lnTo>
                  <a:lnTo>
                    <a:pt x="16207" y="4065"/>
                  </a:lnTo>
                  <a:cubicBezTo>
                    <a:pt x="16609" y="4716"/>
                    <a:pt x="16928" y="5237"/>
                    <a:pt x="16928" y="5237"/>
                  </a:cubicBezTo>
                  <a:lnTo>
                    <a:pt x="17309" y="4837"/>
                  </a:lnTo>
                  <a:lnTo>
                    <a:pt x="15740" y="2290"/>
                  </a:lnTo>
                  <a:cubicBezTo>
                    <a:pt x="17330" y="1800"/>
                    <a:pt x="18482" y="1044"/>
                    <a:pt x="18392" y="511"/>
                  </a:cubicBezTo>
                  <a:cubicBezTo>
                    <a:pt x="18329" y="142"/>
                    <a:pt x="17684" y="-32"/>
                    <a:pt x="16756" y="4"/>
                  </a:cubicBezTo>
                  <a:close/>
                  <a:moveTo>
                    <a:pt x="9760" y="6495"/>
                  </a:moveTo>
                  <a:lnTo>
                    <a:pt x="10058" y="9815"/>
                  </a:lnTo>
                  <a:cubicBezTo>
                    <a:pt x="10097" y="10243"/>
                    <a:pt x="10795" y="10524"/>
                    <a:pt x="11725" y="10534"/>
                  </a:cubicBezTo>
                  <a:lnTo>
                    <a:pt x="11725" y="11465"/>
                  </a:lnTo>
                  <a:cubicBezTo>
                    <a:pt x="11106" y="11012"/>
                    <a:pt x="10389" y="10751"/>
                    <a:pt x="9624" y="10751"/>
                  </a:cubicBezTo>
                  <a:cubicBezTo>
                    <a:pt x="8827" y="10751"/>
                    <a:pt x="8083" y="11034"/>
                    <a:pt x="7446" y="11523"/>
                  </a:cubicBezTo>
                  <a:lnTo>
                    <a:pt x="7446" y="10400"/>
                  </a:lnTo>
                  <a:cubicBezTo>
                    <a:pt x="8335" y="10499"/>
                    <a:pt x="9019" y="10316"/>
                    <a:pt x="9098" y="9908"/>
                  </a:cubicBezTo>
                  <a:lnTo>
                    <a:pt x="9760" y="6495"/>
                  </a:lnTo>
                  <a:close/>
                  <a:moveTo>
                    <a:pt x="16207" y="6696"/>
                  </a:moveTo>
                  <a:lnTo>
                    <a:pt x="17891" y="6696"/>
                  </a:lnTo>
                  <a:lnTo>
                    <a:pt x="17891" y="7162"/>
                  </a:lnTo>
                  <a:lnTo>
                    <a:pt x="16207" y="7162"/>
                  </a:lnTo>
                  <a:lnTo>
                    <a:pt x="16207" y="6696"/>
                  </a:lnTo>
                  <a:close/>
                  <a:moveTo>
                    <a:pt x="16207" y="7558"/>
                  </a:moveTo>
                  <a:lnTo>
                    <a:pt x="16452" y="7626"/>
                  </a:lnTo>
                  <a:lnTo>
                    <a:pt x="17891" y="8020"/>
                  </a:lnTo>
                  <a:lnTo>
                    <a:pt x="17891" y="14492"/>
                  </a:lnTo>
                  <a:lnTo>
                    <a:pt x="16668" y="16787"/>
                  </a:lnTo>
                  <a:lnTo>
                    <a:pt x="16207" y="16290"/>
                  </a:lnTo>
                  <a:lnTo>
                    <a:pt x="16207" y="12491"/>
                  </a:lnTo>
                  <a:lnTo>
                    <a:pt x="17535" y="12491"/>
                  </a:lnTo>
                  <a:lnTo>
                    <a:pt x="17535" y="9105"/>
                  </a:lnTo>
                  <a:lnTo>
                    <a:pt x="16207" y="9105"/>
                  </a:lnTo>
                  <a:lnTo>
                    <a:pt x="16207" y="7558"/>
                  </a:lnTo>
                  <a:close/>
                  <a:moveTo>
                    <a:pt x="12732" y="12491"/>
                  </a:moveTo>
                  <a:lnTo>
                    <a:pt x="15701" y="12491"/>
                  </a:lnTo>
                  <a:lnTo>
                    <a:pt x="15701" y="16395"/>
                  </a:lnTo>
                  <a:lnTo>
                    <a:pt x="14130" y="18726"/>
                  </a:lnTo>
                  <a:lnTo>
                    <a:pt x="13708" y="17585"/>
                  </a:lnTo>
                  <a:cubicBezTo>
                    <a:pt x="13805" y="17131"/>
                    <a:pt x="13857" y="16654"/>
                    <a:pt x="13857" y="16161"/>
                  </a:cubicBezTo>
                  <a:cubicBezTo>
                    <a:pt x="13857" y="14744"/>
                    <a:pt x="13430" y="13456"/>
                    <a:pt x="12732" y="12491"/>
                  </a:cubicBezTo>
                  <a:close/>
                  <a:moveTo>
                    <a:pt x="17891" y="15658"/>
                  </a:moveTo>
                  <a:lnTo>
                    <a:pt x="17891" y="18102"/>
                  </a:lnTo>
                  <a:lnTo>
                    <a:pt x="17034" y="17181"/>
                  </a:lnTo>
                  <a:lnTo>
                    <a:pt x="17891" y="156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grpSp>
          <p:nvGrpSpPr>
            <p:cNvPr id="339" name="그룹"/>
            <p:cNvGrpSpPr/>
            <p:nvPr/>
          </p:nvGrpSpPr>
          <p:grpSpPr>
            <a:xfrm>
              <a:off x="-1" y="0"/>
              <a:ext cx="11707459" cy="3175000"/>
              <a:chOff x="0" y="0"/>
              <a:chExt cx="11707457" cy="3175000"/>
            </a:xfrm>
          </p:grpSpPr>
          <p:sp>
            <p:nvSpPr>
              <p:cNvPr id="337" name="책 열기"/>
              <p:cNvSpPr/>
              <p:nvPr/>
            </p:nvSpPr>
            <p:spPr>
              <a:xfrm>
                <a:off x="0" y="63500"/>
                <a:ext cx="3292077" cy="304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974" y="0"/>
                    </a:moveTo>
                    <a:lnTo>
                      <a:pt x="12381" y="2366"/>
                    </a:lnTo>
                    <a:lnTo>
                      <a:pt x="12373" y="2368"/>
                    </a:lnTo>
                    <a:cubicBezTo>
                      <a:pt x="11868" y="2611"/>
                      <a:pt x="11498" y="3043"/>
                      <a:pt x="11272" y="3649"/>
                    </a:cubicBezTo>
                    <a:cubicBezTo>
                      <a:pt x="11070" y="4192"/>
                      <a:pt x="11055" y="4701"/>
                      <a:pt x="11055" y="4845"/>
                    </a:cubicBezTo>
                    <a:lnTo>
                      <a:pt x="11055" y="5127"/>
                    </a:lnTo>
                    <a:lnTo>
                      <a:pt x="20346" y="1249"/>
                    </a:lnTo>
                    <a:lnTo>
                      <a:pt x="19907" y="1017"/>
                    </a:lnTo>
                    <a:lnTo>
                      <a:pt x="11770" y="4414"/>
                    </a:lnTo>
                    <a:cubicBezTo>
                      <a:pt x="12018" y="4052"/>
                      <a:pt x="12419" y="3735"/>
                      <a:pt x="12972" y="3468"/>
                    </a:cubicBezTo>
                    <a:lnTo>
                      <a:pt x="19369" y="735"/>
                    </a:lnTo>
                    <a:lnTo>
                      <a:pt x="18934" y="505"/>
                    </a:lnTo>
                    <a:lnTo>
                      <a:pt x="12837" y="3109"/>
                    </a:lnTo>
                    <a:lnTo>
                      <a:pt x="12830" y="3113"/>
                    </a:lnTo>
                    <a:cubicBezTo>
                      <a:pt x="12227" y="3403"/>
                      <a:pt x="11780" y="3756"/>
                      <a:pt x="11494" y="4167"/>
                    </a:cubicBezTo>
                    <a:cubicBezTo>
                      <a:pt x="11607" y="3668"/>
                      <a:pt x="11876" y="3033"/>
                      <a:pt x="12514" y="2723"/>
                    </a:cubicBezTo>
                    <a:lnTo>
                      <a:pt x="18411" y="230"/>
                    </a:lnTo>
                    <a:lnTo>
                      <a:pt x="17974" y="0"/>
                    </a:lnTo>
                    <a:close/>
                    <a:moveTo>
                      <a:pt x="3633" y="2"/>
                    </a:moveTo>
                    <a:lnTo>
                      <a:pt x="3194" y="231"/>
                    </a:lnTo>
                    <a:lnTo>
                      <a:pt x="9084" y="2723"/>
                    </a:lnTo>
                    <a:cubicBezTo>
                      <a:pt x="9723" y="3033"/>
                      <a:pt x="9992" y="3668"/>
                      <a:pt x="10105" y="4167"/>
                    </a:cubicBezTo>
                    <a:cubicBezTo>
                      <a:pt x="9819" y="3756"/>
                      <a:pt x="9371" y="3403"/>
                      <a:pt x="8768" y="3113"/>
                    </a:cubicBezTo>
                    <a:lnTo>
                      <a:pt x="2670" y="507"/>
                    </a:lnTo>
                    <a:lnTo>
                      <a:pt x="2233" y="736"/>
                    </a:lnTo>
                    <a:lnTo>
                      <a:pt x="8627" y="3468"/>
                    </a:lnTo>
                    <a:cubicBezTo>
                      <a:pt x="9179" y="3735"/>
                      <a:pt x="9581" y="4051"/>
                      <a:pt x="9828" y="4414"/>
                    </a:cubicBezTo>
                    <a:lnTo>
                      <a:pt x="1694" y="1019"/>
                    </a:lnTo>
                    <a:lnTo>
                      <a:pt x="1254" y="1250"/>
                    </a:lnTo>
                    <a:lnTo>
                      <a:pt x="10544" y="5127"/>
                    </a:lnTo>
                    <a:lnTo>
                      <a:pt x="10544" y="4845"/>
                    </a:lnTo>
                    <a:cubicBezTo>
                      <a:pt x="10544" y="4701"/>
                      <a:pt x="10528" y="4192"/>
                      <a:pt x="10326" y="3649"/>
                    </a:cubicBezTo>
                    <a:cubicBezTo>
                      <a:pt x="10100" y="3043"/>
                      <a:pt x="9730" y="2611"/>
                      <a:pt x="9226" y="2368"/>
                    </a:cubicBezTo>
                    <a:lnTo>
                      <a:pt x="3633" y="2"/>
                    </a:lnTo>
                    <a:close/>
                    <a:moveTo>
                      <a:pt x="0" y="1735"/>
                    </a:moveTo>
                    <a:lnTo>
                      <a:pt x="0" y="17289"/>
                    </a:lnTo>
                    <a:lnTo>
                      <a:pt x="8756" y="20993"/>
                    </a:lnTo>
                    <a:lnTo>
                      <a:pt x="8756" y="5441"/>
                    </a:lnTo>
                    <a:lnTo>
                      <a:pt x="0" y="1735"/>
                    </a:lnTo>
                    <a:close/>
                    <a:moveTo>
                      <a:pt x="21600" y="1735"/>
                    </a:moveTo>
                    <a:lnTo>
                      <a:pt x="12844" y="5441"/>
                    </a:lnTo>
                    <a:lnTo>
                      <a:pt x="12844" y="20993"/>
                    </a:lnTo>
                    <a:lnTo>
                      <a:pt x="21600" y="17289"/>
                    </a:lnTo>
                    <a:lnTo>
                      <a:pt x="21600" y="1735"/>
                    </a:lnTo>
                    <a:close/>
                    <a:moveTo>
                      <a:pt x="9325" y="5827"/>
                    </a:moveTo>
                    <a:lnTo>
                      <a:pt x="9325" y="21600"/>
                    </a:lnTo>
                    <a:lnTo>
                      <a:pt x="12275" y="21600"/>
                    </a:lnTo>
                    <a:lnTo>
                      <a:pt x="12275" y="5827"/>
                    </a:lnTo>
                    <a:lnTo>
                      <a:pt x="9325" y="582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338" name="축구공"/>
              <p:cNvSpPr/>
              <p:nvPr/>
            </p:nvSpPr>
            <p:spPr>
              <a:xfrm>
                <a:off x="8532457" y="0"/>
                <a:ext cx="3175001" cy="3175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8380" y="1007"/>
                    </a:moveTo>
                    <a:lnTo>
                      <a:pt x="7597" y="2254"/>
                    </a:lnTo>
                    <a:lnTo>
                      <a:pt x="3645" y="5118"/>
                    </a:lnTo>
                    <a:lnTo>
                      <a:pt x="2239" y="5471"/>
                    </a:lnTo>
                    <a:cubicBezTo>
                      <a:pt x="3610" y="3277"/>
                      <a:pt x="5802" y="1645"/>
                      <a:pt x="8380" y="1007"/>
                    </a:cubicBezTo>
                    <a:close/>
                    <a:moveTo>
                      <a:pt x="13220" y="1007"/>
                    </a:moveTo>
                    <a:cubicBezTo>
                      <a:pt x="15798" y="1645"/>
                      <a:pt x="17990" y="3277"/>
                      <a:pt x="19361" y="5471"/>
                    </a:cubicBezTo>
                    <a:lnTo>
                      <a:pt x="17936" y="5113"/>
                    </a:lnTo>
                    <a:lnTo>
                      <a:pt x="13993" y="2239"/>
                    </a:lnTo>
                    <a:lnTo>
                      <a:pt x="13220" y="1007"/>
                    </a:lnTo>
                    <a:close/>
                    <a:moveTo>
                      <a:pt x="14077" y="2789"/>
                    </a:moveTo>
                    <a:lnTo>
                      <a:pt x="17407" y="5216"/>
                    </a:lnTo>
                    <a:lnTo>
                      <a:pt x="17342" y="8466"/>
                    </a:lnTo>
                    <a:lnTo>
                      <a:pt x="14101" y="9519"/>
                    </a:lnTo>
                    <a:lnTo>
                      <a:pt x="10997" y="7265"/>
                    </a:lnTo>
                    <a:lnTo>
                      <a:pt x="10997" y="3856"/>
                    </a:lnTo>
                    <a:lnTo>
                      <a:pt x="14077" y="2789"/>
                    </a:lnTo>
                    <a:close/>
                    <a:moveTo>
                      <a:pt x="7530" y="2791"/>
                    </a:moveTo>
                    <a:lnTo>
                      <a:pt x="10603" y="3856"/>
                    </a:lnTo>
                    <a:lnTo>
                      <a:pt x="10603" y="7265"/>
                    </a:lnTo>
                    <a:lnTo>
                      <a:pt x="7499" y="9519"/>
                    </a:lnTo>
                    <a:lnTo>
                      <a:pt x="4258" y="8466"/>
                    </a:lnTo>
                    <a:lnTo>
                      <a:pt x="4193" y="5208"/>
                    </a:lnTo>
                    <a:lnTo>
                      <a:pt x="7530" y="2791"/>
                    </a:lnTo>
                    <a:close/>
                    <a:moveTo>
                      <a:pt x="4134" y="8842"/>
                    </a:moveTo>
                    <a:lnTo>
                      <a:pt x="7388" y="9899"/>
                    </a:lnTo>
                    <a:lnTo>
                      <a:pt x="8569" y="13534"/>
                    </a:lnTo>
                    <a:lnTo>
                      <a:pt x="6559" y="16301"/>
                    </a:lnTo>
                    <a:lnTo>
                      <a:pt x="3441" y="15355"/>
                    </a:lnTo>
                    <a:lnTo>
                      <a:pt x="2173" y="11435"/>
                    </a:lnTo>
                    <a:lnTo>
                      <a:pt x="4134" y="8842"/>
                    </a:lnTo>
                    <a:close/>
                    <a:moveTo>
                      <a:pt x="17466" y="8842"/>
                    </a:moveTo>
                    <a:lnTo>
                      <a:pt x="19432" y="11441"/>
                    </a:lnTo>
                    <a:lnTo>
                      <a:pt x="18152" y="15358"/>
                    </a:lnTo>
                    <a:lnTo>
                      <a:pt x="15041" y="16301"/>
                    </a:lnTo>
                    <a:lnTo>
                      <a:pt x="13031" y="13534"/>
                    </a:lnTo>
                    <a:lnTo>
                      <a:pt x="14212" y="9899"/>
                    </a:lnTo>
                    <a:lnTo>
                      <a:pt x="17466" y="8842"/>
                    </a:lnTo>
                    <a:close/>
                    <a:moveTo>
                      <a:pt x="739" y="10076"/>
                    </a:moveTo>
                    <a:lnTo>
                      <a:pt x="1684" y="11205"/>
                    </a:lnTo>
                    <a:lnTo>
                      <a:pt x="3186" y="15849"/>
                    </a:lnTo>
                    <a:lnTo>
                      <a:pt x="3086" y="17292"/>
                    </a:lnTo>
                    <a:cubicBezTo>
                      <a:pt x="1606" y="15536"/>
                      <a:pt x="712" y="13271"/>
                      <a:pt x="712" y="10800"/>
                    </a:cubicBezTo>
                    <a:cubicBezTo>
                      <a:pt x="712" y="10557"/>
                      <a:pt x="722" y="10315"/>
                      <a:pt x="739" y="10076"/>
                    </a:cubicBezTo>
                    <a:close/>
                    <a:moveTo>
                      <a:pt x="20861" y="10076"/>
                    </a:moveTo>
                    <a:cubicBezTo>
                      <a:pt x="20878" y="10315"/>
                      <a:pt x="20888" y="10557"/>
                      <a:pt x="20888" y="10800"/>
                    </a:cubicBezTo>
                    <a:cubicBezTo>
                      <a:pt x="20888" y="13271"/>
                      <a:pt x="19994" y="15536"/>
                      <a:pt x="18514" y="17292"/>
                    </a:cubicBezTo>
                    <a:lnTo>
                      <a:pt x="18414" y="15830"/>
                    </a:lnTo>
                    <a:lnTo>
                      <a:pt x="19928" y="11192"/>
                    </a:lnTo>
                    <a:lnTo>
                      <a:pt x="20861" y="10076"/>
                    </a:lnTo>
                    <a:close/>
                    <a:moveTo>
                      <a:pt x="8893" y="13762"/>
                    </a:moveTo>
                    <a:lnTo>
                      <a:pt x="12707" y="13762"/>
                    </a:lnTo>
                    <a:lnTo>
                      <a:pt x="14722" y="16534"/>
                    </a:lnTo>
                    <a:lnTo>
                      <a:pt x="12859" y="19207"/>
                    </a:lnTo>
                    <a:lnTo>
                      <a:pt x="8738" y="19200"/>
                    </a:lnTo>
                    <a:lnTo>
                      <a:pt x="6878" y="16534"/>
                    </a:lnTo>
                    <a:lnTo>
                      <a:pt x="8893" y="13762"/>
                    </a:lnTo>
                    <a:close/>
                    <a:moveTo>
                      <a:pt x="8368" y="19595"/>
                    </a:moveTo>
                    <a:lnTo>
                      <a:pt x="13249" y="19602"/>
                    </a:lnTo>
                    <a:lnTo>
                      <a:pt x="14597" y="20145"/>
                    </a:lnTo>
                    <a:cubicBezTo>
                      <a:pt x="13424" y="20623"/>
                      <a:pt x="12142" y="20888"/>
                      <a:pt x="10800" y="20888"/>
                    </a:cubicBezTo>
                    <a:cubicBezTo>
                      <a:pt x="9458" y="20888"/>
                      <a:pt x="8176" y="20623"/>
                      <a:pt x="7003" y="20145"/>
                    </a:cubicBezTo>
                    <a:lnTo>
                      <a:pt x="8368" y="1959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</p:grpSp>
      <p:grpSp>
        <p:nvGrpSpPr>
          <p:cNvPr id="344" name="그룹"/>
          <p:cNvGrpSpPr/>
          <p:nvPr/>
        </p:nvGrpSpPr>
        <p:grpSpPr>
          <a:xfrm>
            <a:off x="9067563" y="5611883"/>
            <a:ext cx="6248874" cy="4574519"/>
            <a:chOff x="0" y="0"/>
            <a:chExt cx="6248872" cy="4574517"/>
          </a:xfrm>
        </p:grpSpPr>
        <p:sp>
          <p:nvSpPr>
            <p:cNvPr id="341" name="선"/>
            <p:cNvSpPr/>
            <p:nvPr/>
          </p:nvSpPr>
          <p:spPr>
            <a:xfrm flipH="1">
              <a:off x="3124436" y="3053607"/>
              <a:ext cx="1" cy="1520912"/>
            </a:xfrm>
            <a:prstGeom prst="line">
              <a:avLst/>
            </a:prstGeom>
            <a:noFill/>
            <a:ln w="190500" cap="flat">
              <a:solidFill>
                <a:srgbClr val="B6EDA3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2" name="선"/>
            <p:cNvSpPr/>
            <p:nvPr/>
          </p:nvSpPr>
          <p:spPr>
            <a:xfrm flipV="1">
              <a:off x="5175433" y="0"/>
              <a:ext cx="1073440" cy="1073440"/>
            </a:xfrm>
            <a:prstGeom prst="line">
              <a:avLst/>
            </a:prstGeom>
            <a:noFill/>
            <a:ln w="190500" cap="flat">
              <a:solidFill>
                <a:srgbClr val="B6EDA3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3" name="선"/>
            <p:cNvSpPr/>
            <p:nvPr/>
          </p:nvSpPr>
          <p:spPr>
            <a:xfrm flipH="1" flipV="1">
              <a:off x="0" y="0"/>
              <a:ext cx="1073439" cy="1073439"/>
            </a:xfrm>
            <a:prstGeom prst="line">
              <a:avLst/>
            </a:prstGeom>
            <a:noFill/>
            <a:ln w="190500" cap="flat">
              <a:solidFill>
                <a:srgbClr val="B6EDA3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45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동전"/>
          <p:cNvSpPr/>
          <p:nvPr/>
        </p:nvSpPr>
        <p:spPr>
          <a:xfrm>
            <a:off x="10604500" y="5265732"/>
            <a:ext cx="3175000" cy="3184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grpSp>
        <p:nvGrpSpPr>
          <p:cNvPr id="352" name="그룹"/>
          <p:cNvGrpSpPr/>
          <p:nvPr/>
        </p:nvGrpSpPr>
        <p:grpSpPr>
          <a:xfrm>
            <a:off x="3047612" y="5066772"/>
            <a:ext cx="4551803" cy="3587937"/>
            <a:chOff x="0" y="0"/>
            <a:chExt cx="4551801" cy="3587936"/>
          </a:xfrm>
        </p:grpSpPr>
        <p:sp>
          <p:nvSpPr>
            <p:cNvPr id="350" name="머리"/>
            <p:cNvSpPr/>
            <p:nvPr/>
          </p:nvSpPr>
          <p:spPr>
            <a:xfrm>
              <a:off x="0" y="0"/>
              <a:ext cx="2335625" cy="279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fill="norm" stroke="1" extrusionOk="0">
                  <a:moveTo>
                    <a:pt x="9154" y="0"/>
                  </a:moveTo>
                  <a:cubicBezTo>
                    <a:pt x="3064" y="0"/>
                    <a:pt x="0" y="3297"/>
                    <a:pt x="0" y="7252"/>
                  </a:cubicBezTo>
                  <a:cubicBezTo>
                    <a:pt x="0" y="11207"/>
                    <a:pt x="2755" y="14261"/>
                    <a:pt x="3263" y="17024"/>
                  </a:cubicBezTo>
                  <a:cubicBezTo>
                    <a:pt x="3772" y="19786"/>
                    <a:pt x="1428" y="21600"/>
                    <a:pt x="1428" y="21600"/>
                  </a:cubicBezTo>
                  <a:lnTo>
                    <a:pt x="13269" y="21600"/>
                  </a:lnTo>
                  <a:cubicBezTo>
                    <a:pt x="14015" y="18211"/>
                    <a:pt x="15444" y="18832"/>
                    <a:pt x="16687" y="18799"/>
                  </a:cubicBezTo>
                  <a:cubicBezTo>
                    <a:pt x="17929" y="18767"/>
                    <a:pt x="19467" y="18460"/>
                    <a:pt x="19210" y="17068"/>
                  </a:cubicBezTo>
                  <a:cubicBezTo>
                    <a:pt x="19036" y="16134"/>
                    <a:pt x="19250" y="15837"/>
                    <a:pt x="19675" y="15341"/>
                  </a:cubicBezTo>
                  <a:cubicBezTo>
                    <a:pt x="20100" y="14844"/>
                    <a:pt x="19256" y="14402"/>
                    <a:pt x="19256" y="14402"/>
                  </a:cubicBezTo>
                  <a:lnTo>
                    <a:pt x="19745" y="14169"/>
                  </a:lnTo>
                  <a:cubicBezTo>
                    <a:pt x="19977" y="14061"/>
                    <a:pt x="20093" y="13835"/>
                    <a:pt x="20035" y="13619"/>
                  </a:cubicBezTo>
                  <a:cubicBezTo>
                    <a:pt x="20009" y="13533"/>
                    <a:pt x="19982" y="13430"/>
                    <a:pt x="19950" y="13301"/>
                  </a:cubicBezTo>
                  <a:cubicBezTo>
                    <a:pt x="19847" y="12874"/>
                    <a:pt x="20073" y="12503"/>
                    <a:pt x="20497" y="12373"/>
                  </a:cubicBezTo>
                  <a:cubicBezTo>
                    <a:pt x="20877" y="12260"/>
                    <a:pt x="21149" y="12098"/>
                    <a:pt x="21342" y="11942"/>
                  </a:cubicBezTo>
                  <a:cubicBezTo>
                    <a:pt x="21600" y="11737"/>
                    <a:pt x="21600" y="11374"/>
                    <a:pt x="21407" y="11120"/>
                  </a:cubicBezTo>
                  <a:cubicBezTo>
                    <a:pt x="20705" y="10192"/>
                    <a:pt x="19983" y="9173"/>
                    <a:pt x="19487" y="8520"/>
                  </a:cubicBezTo>
                  <a:cubicBezTo>
                    <a:pt x="18754" y="7554"/>
                    <a:pt x="19939" y="7036"/>
                    <a:pt x="19572" y="5994"/>
                  </a:cubicBezTo>
                  <a:cubicBezTo>
                    <a:pt x="18658" y="2406"/>
                    <a:pt x="15959" y="0"/>
                    <a:pt x="915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51" name="머리"/>
            <p:cNvSpPr/>
            <p:nvPr/>
          </p:nvSpPr>
          <p:spPr>
            <a:xfrm flipH="1">
              <a:off x="2428505" y="1047936"/>
              <a:ext cx="2123297" cy="25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fill="norm" stroke="1" extrusionOk="0">
                  <a:moveTo>
                    <a:pt x="9154" y="0"/>
                  </a:moveTo>
                  <a:cubicBezTo>
                    <a:pt x="3064" y="0"/>
                    <a:pt x="0" y="3297"/>
                    <a:pt x="0" y="7252"/>
                  </a:cubicBezTo>
                  <a:cubicBezTo>
                    <a:pt x="0" y="11207"/>
                    <a:pt x="2755" y="14261"/>
                    <a:pt x="3263" y="17024"/>
                  </a:cubicBezTo>
                  <a:cubicBezTo>
                    <a:pt x="3772" y="19786"/>
                    <a:pt x="1428" y="21600"/>
                    <a:pt x="1428" y="21600"/>
                  </a:cubicBezTo>
                  <a:lnTo>
                    <a:pt x="13269" y="21600"/>
                  </a:lnTo>
                  <a:cubicBezTo>
                    <a:pt x="14015" y="18211"/>
                    <a:pt x="15444" y="18832"/>
                    <a:pt x="16687" y="18799"/>
                  </a:cubicBezTo>
                  <a:cubicBezTo>
                    <a:pt x="17929" y="18767"/>
                    <a:pt x="19467" y="18460"/>
                    <a:pt x="19210" y="17068"/>
                  </a:cubicBezTo>
                  <a:cubicBezTo>
                    <a:pt x="19036" y="16134"/>
                    <a:pt x="19250" y="15837"/>
                    <a:pt x="19675" y="15341"/>
                  </a:cubicBezTo>
                  <a:cubicBezTo>
                    <a:pt x="20100" y="14844"/>
                    <a:pt x="19256" y="14402"/>
                    <a:pt x="19256" y="14402"/>
                  </a:cubicBezTo>
                  <a:lnTo>
                    <a:pt x="19745" y="14169"/>
                  </a:lnTo>
                  <a:cubicBezTo>
                    <a:pt x="19977" y="14061"/>
                    <a:pt x="20093" y="13835"/>
                    <a:pt x="20035" y="13619"/>
                  </a:cubicBezTo>
                  <a:cubicBezTo>
                    <a:pt x="20009" y="13533"/>
                    <a:pt x="19982" y="13430"/>
                    <a:pt x="19950" y="13301"/>
                  </a:cubicBezTo>
                  <a:cubicBezTo>
                    <a:pt x="19847" y="12874"/>
                    <a:pt x="20073" y="12503"/>
                    <a:pt x="20497" y="12373"/>
                  </a:cubicBezTo>
                  <a:cubicBezTo>
                    <a:pt x="20877" y="12260"/>
                    <a:pt x="21149" y="12098"/>
                    <a:pt x="21342" y="11942"/>
                  </a:cubicBezTo>
                  <a:cubicBezTo>
                    <a:pt x="21600" y="11737"/>
                    <a:pt x="21600" y="11374"/>
                    <a:pt x="21407" y="11120"/>
                  </a:cubicBezTo>
                  <a:cubicBezTo>
                    <a:pt x="20705" y="10192"/>
                    <a:pt x="19983" y="9173"/>
                    <a:pt x="19487" y="8520"/>
                  </a:cubicBezTo>
                  <a:cubicBezTo>
                    <a:pt x="18754" y="7554"/>
                    <a:pt x="19939" y="7036"/>
                    <a:pt x="19572" y="5994"/>
                  </a:cubicBezTo>
                  <a:cubicBezTo>
                    <a:pt x="18658" y="2406"/>
                    <a:pt x="15959" y="0"/>
                    <a:pt x="915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355" name="그룹"/>
          <p:cNvGrpSpPr/>
          <p:nvPr/>
        </p:nvGrpSpPr>
        <p:grpSpPr>
          <a:xfrm>
            <a:off x="8122094" y="6858000"/>
            <a:ext cx="8249166" cy="5899"/>
            <a:chOff x="0" y="0"/>
            <a:chExt cx="8249165" cy="5898"/>
          </a:xfrm>
        </p:grpSpPr>
        <p:sp>
          <p:nvSpPr>
            <p:cNvPr id="353" name="선"/>
            <p:cNvSpPr/>
            <p:nvPr/>
          </p:nvSpPr>
          <p:spPr>
            <a:xfrm>
              <a:off x="6339382" y="5898"/>
              <a:ext cx="1909784" cy="1"/>
            </a:xfrm>
            <a:prstGeom prst="line">
              <a:avLst/>
            </a:prstGeom>
            <a:noFill/>
            <a:ln w="190500" cap="flat">
              <a:solidFill>
                <a:srgbClr val="B6EDA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4" name="선"/>
            <p:cNvSpPr/>
            <p:nvPr/>
          </p:nvSpPr>
          <p:spPr>
            <a:xfrm flipH="1" flipV="1">
              <a:off x="0" y="0"/>
              <a:ext cx="1907440" cy="1"/>
            </a:xfrm>
            <a:prstGeom prst="line">
              <a:avLst/>
            </a:prstGeom>
            <a:noFill/>
            <a:ln w="190500" cap="flat">
              <a:solidFill>
                <a:srgbClr val="B6EDA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56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?"/>
          <p:cNvSpPr txBox="1"/>
          <p:nvPr/>
        </p:nvSpPr>
        <p:spPr>
          <a:xfrm>
            <a:off x="18412293" y="5283200"/>
            <a:ext cx="1597661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079" y="2018668"/>
            <a:ext cx="7620001" cy="5218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362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98832" y="4682322"/>
            <a:ext cx="7620001" cy="26376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그룹"/>
          <p:cNvGrpSpPr/>
          <p:nvPr/>
        </p:nvGrpSpPr>
        <p:grpSpPr>
          <a:xfrm>
            <a:off x="5842000" y="7789234"/>
            <a:ext cx="12700000" cy="4810607"/>
            <a:chOff x="0" y="0"/>
            <a:chExt cx="12700000" cy="4810605"/>
          </a:xfrm>
        </p:grpSpPr>
        <p:sp>
          <p:nvSpPr>
            <p:cNvPr id="364" name="직사각형"/>
            <p:cNvSpPr/>
            <p:nvPr/>
          </p:nvSpPr>
          <p:spPr>
            <a:xfrm>
              <a:off x="9556422" y="1700535"/>
              <a:ext cx="2131665" cy="22142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65" name="직사각형"/>
            <p:cNvSpPr/>
            <p:nvPr/>
          </p:nvSpPr>
          <p:spPr>
            <a:xfrm>
              <a:off x="5284167" y="1700535"/>
              <a:ext cx="2131665" cy="22142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66" name="직사각형"/>
            <p:cNvSpPr/>
            <p:nvPr/>
          </p:nvSpPr>
          <p:spPr>
            <a:xfrm>
              <a:off x="1011913" y="1700535"/>
              <a:ext cx="2131665" cy="22142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pic>
          <p:nvPicPr>
            <p:cNvPr id="36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2700000" cy="481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어플리케이션…"/>
          <p:cNvSpPr txBox="1"/>
          <p:nvPr/>
        </p:nvSpPr>
        <p:spPr>
          <a:xfrm>
            <a:off x="2345024" y="9454442"/>
            <a:ext cx="8510307" cy="240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어플리케이션</a:t>
            </a:r>
          </a:p>
          <a:p>
            <a: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이용자 수 증가</a:t>
            </a:r>
          </a:p>
        </p:txBody>
      </p:sp>
      <p:sp>
        <p:nvSpPr>
          <p:cNvPr id="371" name="동아리 문화 활성화"/>
          <p:cNvSpPr txBox="1"/>
          <p:nvPr/>
        </p:nvSpPr>
        <p:spPr>
          <a:xfrm>
            <a:off x="13528670" y="9454442"/>
            <a:ext cx="8510306" cy="240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동아리 문화 활성화</a:t>
            </a:r>
          </a:p>
        </p:txBody>
      </p:sp>
      <p:grpSp>
        <p:nvGrpSpPr>
          <p:cNvPr id="377" name="그룹"/>
          <p:cNvGrpSpPr/>
          <p:nvPr/>
        </p:nvGrpSpPr>
        <p:grpSpPr>
          <a:xfrm>
            <a:off x="14115812" y="3202608"/>
            <a:ext cx="7336020" cy="5264383"/>
            <a:chOff x="0" y="0"/>
            <a:chExt cx="7336018" cy="5264382"/>
          </a:xfrm>
        </p:grpSpPr>
        <p:sp>
          <p:nvSpPr>
            <p:cNvPr id="372" name="남자"/>
            <p:cNvSpPr/>
            <p:nvPr/>
          </p:nvSpPr>
          <p:spPr>
            <a:xfrm flipH="1">
              <a:off x="1320257" y="353339"/>
              <a:ext cx="1651001" cy="4262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73" name="노동자"/>
            <p:cNvSpPr/>
            <p:nvPr/>
          </p:nvSpPr>
          <p:spPr>
            <a:xfrm flipH="1">
              <a:off x="-1" y="1195738"/>
              <a:ext cx="1651001" cy="369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85" fill="norm" stroke="1" extrusionOk="0">
                  <a:moveTo>
                    <a:pt x="10437" y="4"/>
                  </a:moveTo>
                  <a:cubicBezTo>
                    <a:pt x="10086" y="16"/>
                    <a:pt x="9890" y="53"/>
                    <a:pt x="9890" y="53"/>
                  </a:cubicBezTo>
                  <a:lnTo>
                    <a:pt x="9679" y="218"/>
                  </a:lnTo>
                  <a:cubicBezTo>
                    <a:pt x="9679" y="218"/>
                    <a:pt x="9475" y="209"/>
                    <a:pt x="9302" y="233"/>
                  </a:cubicBezTo>
                  <a:cubicBezTo>
                    <a:pt x="9123" y="277"/>
                    <a:pt x="8310" y="685"/>
                    <a:pt x="8077" y="979"/>
                  </a:cubicBezTo>
                  <a:cubicBezTo>
                    <a:pt x="7824" y="1007"/>
                    <a:pt x="6972" y="1066"/>
                    <a:pt x="6792" y="1100"/>
                  </a:cubicBezTo>
                  <a:cubicBezTo>
                    <a:pt x="6611" y="1134"/>
                    <a:pt x="6610" y="1188"/>
                    <a:pt x="6747" y="1207"/>
                  </a:cubicBezTo>
                  <a:cubicBezTo>
                    <a:pt x="6845" y="1222"/>
                    <a:pt x="7314" y="1289"/>
                    <a:pt x="7960" y="1382"/>
                  </a:cubicBezTo>
                  <a:lnTo>
                    <a:pt x="7768" y="1865"/>
                  </a:lnTo>
                  <a:cubicBezTo>
                    <a:pt x="7768" y="1865"/>
                    <a:pt x="7275" y="2061"/>
                    <a:pt x="7048" y="2209"/>
                  </a:cubicBezTo>
                  <a:cubicBezTo>
                    <a:pt x="6821" y="2357"/>
                    <a:pt x="7572" y="2389"/>
                    <a:pt x="7572" y="2389"/>
                  </a:cubicBezTo>
                  <a:cubicBezTo>
                    <a:pt x="7572" y="2389"/>
                    <a:pt x="7241" y="2949"/>
                    <a:pt x="7719" y="3113"/>
                  </a:cubicBezTo>
                  <a:cubicBezTo>
                    <a:pt x="7920" y="3182"/>
                    <a:pt x="8267" y="3252"/>
                    <a:pt x="8601" y="3308"/>
                  </a:cubicBezTo>
                  <a:cubicBezTo>
                    <a:pt x="8784" y="3339"/>
                    <a:pt x="8857" y="3435"/>
                    <a:pt x="8759" y="3510"/>
                  </a:cubicBezTo>
                  <a:cubicBezTo>
                    <a:pt x="8554" y="3667"/>
                    <a:pt x="8183" y="3908"/>
                    <a:pt x="7670" y="4063"/>
                  </a:cubicBezTo>
                  <a:cubicBezTo>
                    <a:pt x="6854" y="4309"/>
                    <a:pt x="6108" y="5696"/>
                    <a:pt x="6034" y="6631"/>
                  </a:cubicBezTo>
                  <a:cubicBezTo>
                    <a:pt x="5968" y="7473"/>
                    <a:pt x="5033" y="9443"/>
                    <a:pt x="5883" y="10219"/>
                  </a:cubicBezTo>
                  <a:cubicBezTo>
                    <a:pt x="5883" y="10220"/>
                    <a:pt x="5883" y="10221"/>
                    <a:pt x="5883" y="10221"/>
                  </a:cubicBezTo>
                  <a:cubicBezTo>
                    <a:pt x="5207" y="11118"/>
                    <a:pt x="5701" y="12224"/>
                    <a:pt x="4764" y="13705"/>
                  </a:cubicBezTo>
                  <a:cubicBezTo>
                    <a:pt x="3636" y="15488"/>
                    <a:pt x="3816" y="18602"/>
                    <a:pt x="3351" y="18952"/>
                  </a:cubicBezTo>
                  <a:cubicBezTo>
                    <a:pt x="3167" y="19090"/>
                    <a:pt x="3339" y="19405"/>
                    <a:pt x="3339" y="19406"/>
                  </a:cubicBezTo>
                  <a:cubicBezTo>
                    <a:pt x="3339" y="19406"/>
                    <a:pt x="2631" y="19652"/>
                    <a:pt x="1602" y="19882"/>
                  </a:cubicBezTo>
                  <a:cubicBezTo>
                    <a:pt x="1601" y="19882"/>
                    <a:pt x="1598" y="19882"/>
                    <a:pt x="1598" y="19882"/>
                  </a:cubicBezTo>
                  <a:cubicBezTo>
                    <a:pt x="73" y="19841"/>
                    <a:pt x="-63" y="20307"/>
                    <a:pt x="19" y="20574"/>
                  </a:cubicBezTo>
                  <a:cubicBezTo>
                    <a:pt x="46" y="20664"/>
                    <a:pt x="209" y="20734"/>
                    <a:pt x="411" y="20742"/>
                  </a:cubicBezTo>
                  <a:cubicBezTo>
                    <a:pt x="2676" y="20839"/>
                    <a:pt x="3841" y="20592"/>
                    <a:pt x="4278" y="20465"/>
                  </a:cubicBezTo>
                  <a:cubicBezTo>
                    <a:pt x="4366" y="20439"/>
                    <a:pt x="4482" y="20465"/>
                    <a:pt x="4485" y="20512"/>
                  </a:cubicBezTo>
                  <a:cubicBezTo>
                    <a:pt x="4488" y="20554"/>
                    <a:pt x="4556" y="20589"/>
                    <a:pt x="4651" y="20588"/>
                  </a:cubicBezTo>
                  <a:cubicBezTo>
                    <a:pt x="5744" y="20569"/>
                    <a:pt x="6439" y="20521"/>
                    <a:pt x="6852" y="20480"/>
                  </a:cubicBezTo>
                  <a:cubicBezTo>
                    <a:pt x="7148" y="20450"/>
                    <a:pt x="7357" y="20331"/>
                    <a:pt x="7353" y="20196"/>
                  </a:cubicBezTo>
                  <a:lnTo>
                    <a:pt x="7346" y="19841"/>
                  </a:lnTo>
                  <a:cubicBezTo>
                    <a:pt x="7344" y="19783"/>
                    <a:pt x="7387" y="19727"/>
                    <a:pt x="7467" y="19680"/>
                  </a:cubicBezTo>
                  <a:cubicBezTo>
                    <a:pt x="8229" y="19232"/>
                    <a:pt x="7793" y="18275"/>
                    <a:pt x="8073" y="16954"/>
                  </a:cubicBezTo>
                  <a:cubicBezTo>
                    <a:pt x="8368" y="15566"/>
                    <a:pt x="8492" y="15553"/>
                    <a:pt x="9570" y="13337"/>
                  </a:cubicBezTo>
                  <a:cubicBezTo>
                    <a:pt x="9573" y="13337"/>
                    <a:pt x="9574" y="13337"/>
                    <a:pt x="9577" y="13337"/>
                  </a:cubicBezTo>
                  <a:cubicBezTo>
                    <a:pt x="11043" y="14533"/>
                    <a:pt x="10440" y="15298"/>
                    <a:pt x="10636" y="15845"/>
                  </a:cubicBezTo>
                  <a:cubicBezTo>
                    <a:pt x="10833" y="16392"/>
                    <a:pt x="11668" y="17106"/>
                    <a:pt x="11680" y="18966"/>
                  </a:cubicBezTo>
                  <a:cubicBezTo>
                    <a:pt x="11704" y="20495"/>
                    <a:pt x="11735" y="19812"/>
                    <a:pt x="12137" y="20330"/>
                  </a:cubicBezTo>
                  <a:cubicBezTo>
                    <a:pt x="12010" y="20446"/>
                    <a:pt x="11786" y="20561"/>
                    <a:pt x="11386" y="20672"/>
                  </a:cubicBezTo>
                  <a:cubicBezTo>
                    <a:pt x="10646" y="20876"/>
                    <a:pt x="10719" y="21130"/>
                    <a:pt x="10783" y="21288"/>
                  </a:cubicBezTo>
                  <a:cubicBezTo>
                    <a:pt x="10807" y="21346"/>
                    <a:pt x="10902" y="21392"/>
                    <a:pt x="11028" y="21408"/>
                  </a:cubicBezTo>
                  <a:cubicBezTo>
                    <a:pt x="12524" y="21592"/>
                    <a:pt x="13471" y="21410"/>
                    <a:pt x="14010" y="21253"/>
                  </a:cubicBezTo>
                  <a:cubicBezTo>
                    <a:pt x="14574" y="21089"/>
                    <a:pt x="14673" y="20619"/>
                    <a:pt x="14967" y="20477"/>
                  </a:cubicBezTo>
                  <a:cubicBezTo>
                    <a:pt x="15134" y="20396"/>
                    <a:pt x="15145" y="20200"/>
                    <a:pt x="15122" y="20045"/>
                  </a:cubicBezTo>
                  <a:cubicBezTo>
                    <a:pt x="15124" y="20044"/>
                    <a:pt x="15127" y="20043"/>
                    <a:pt x="15129" y="20043"/>
                  </a:cubicBezTo>
                  <a:cubicBezTo>
                    <a:pt x="15725" y="19650"/>
                    <a:pt x="15043" y="19524"/>
                    <a:pt x="15126" y="17446"/>
                  </a:cubicBezTo>
                  <a:cubicBezTo>
                    <a:pt x="15379" y="14690"/>
                    <a:pt x="14303" y="14379"/>
                    <a:pt x="14651" y="12819"/>
                  </a:cubicBezTo>
                  <a:cubicBezTo>
                    <a:pt x="14666" y="12752"/>
                    <a:pt x="14679" y="12685"/>
                    <a:pt x="14692" y="12621"/>
                  </a:cubicBezTo>
                  <a:cubicBezTo>
                    <a:pt x="14707" y="12548"/>
                    <a:pt x="14841" y="12494"/>
                    <a:pt x="15005" y="12492"/>
                  </a:cubicBezTo>
                  <a:cubicBezTo>
                    <a:pt x="15481" y="12485"/>
                    <a:pt x="15952" y="12451"/>
                    <a:pt x="16313" y="12371"/>
                  </a:cubicBezTo>
                  <a:cubicBezTo>
                    <a:pt x="16447" y="12341"/>
                    <a:pt x="16604" y="12381"/>
                    <a:pt x="16622" y="12448"/>
                  </a:cubicBezTo>
                  <a:cubicBezTo>
                    <a:pt x="16706" y="12755"/>
                    <a:pt x="16876" y="13159"/>
                    <a:pt x="16961" y="13451"/>
                  </a:cubicBezTo>
                  <a:cubicBezTo>
                    <a:pt x="17064" y="13804"/>
                    <a:pt x="17105" y="14178"/>
                    <a:pt x="17119" y="14334"/>
                  </a:cubicBezTo>
                  <a:cubicBezTo>
                    <a:pt x="17123" y="14374"/>
                    <a:pt x="17207" y="14404"/>
                    <a:pt x="17297" y="14399"/>
                  </a:cubicBezTo>
                  <a:lnTo>
                    <a:pt x="17538" y="14386"/>
                  </a:lnTo>
                  <a:lnTo>
                    <a:pt x="18133" y="14350"/>
                  </a:lnTo>
                  <a:cubicBezTo>
                    <a:pt x="18223" y="14345"/>
                    <a:pt x="18285" y="14308"/>
                    <a:pt x="18265" y="14268"/>
                  </a:cubicBezTo>
                  <a:cubicBezTo>
                    <a:pt x="18190" y="14116"/>
                    <a:pt x="18017" y="13748"/>
                    <a:pt x="17915" y="13396"/>
                  </a:cubicBezTo>
                  <a:cubicBezTo>
                    <a:pt x="17789" y="12962"/>
                    <a:pt x="17698" y="12269"/>
                    <a:pt x="17508" y="12040"/>
                  </a:cubicBezTo>
                  <a:cubicBezTo>
                    <a:pt x="17484" y="12011"/>
                    <a:pt x="17413" y="11995"/>
                    <a:pt x="17346" y="11999"/>
                  </a:cubicBezTo>
                  <a:lnTo>
                    <a:pt x="17338" y="11999"/>
                  </a:lnTo>
                  <a:lnTo>
                    <a:pt x="17206" y="11542"/>
                  </a:lnTo>
                  <a:cubicBezTo>
                    <a:pt x="17207" y="11541"/>
                    <a:pt x="17209" y="11541"/>
                    <a:pt x="17210" y="11540"/>
                  </a:cubicBezTo>
                  <a:cubicBezTo>
                    <a:pt x="17340" y="11529"/>
                    <a:pt x="17463" y="11514"/>
                    <a:pt x="17560" y="11497"/>
                  </a:cubicBezTo>
                  <a:cubicBezTo>
                    <a:pt x="17561" y="11496"/>
                    <a:pt x="17560" y="11495"/>
                    <a:pt x="17560" y="11495"/>
                  </a:cubicBezTo>
                  <a:cubicBezTo>
                    <a:pt x="17538" y="11368"/>
                    <a:pt x="17479" y="11143"/>
                    <a:pt x="17478" y="11139"/>
                  </a:cubicBezTo>
                  <a:cubicBezTo>
                    <a:pt x="17473" y="11138"/>
                    <a:pt x="17368" y="11117"/>
                    <a:pt x="17168" y="11102"/>
                  </a:cubicBezTo>
                  <a:cubicBezTo>
                    <a:pt x="17167" y="11101"/>
                    <a:pt x="17166" y="11101"/>
                    <a:pt x="17165" y="11100"/>
                  </a:cubicBezTo>
                  <a:cubicBezTo>
                    <a:pt x="17189" y="11034"/>
                    <a:pt x="17276" y="10886"/>
                    <a:pt x="17583" y="10868"/>
                  </a:cubicBezTo>
                  <a:cubicBezTo>
                    <a:pt x="17963" y="10846"/>
                    <a:pt x="18338" y="11016"/>
                    <a:pt x="18733" y="11129"/>
                  </a:cubicBezTo>
                  <a:cubicBezTo>
                    <a:pt x="18776" y="11141"/>
                    <a:pt x="18825" y="11121"/>
                    <a:pt x="18804" y="11100"/>
                  </a:cubicBezTo>
                  <a:cubicBezTo>
                    <a:pt x="18519" y="10819"/>
                    <a:pt x="18080" y="10648"/>
                    <a:pt x="17602" y="10550"/>
                  </a:cubicBezTo>
                  <a:cubicBezTo>
                    <a:pt x="17601" y="10550"/>
                    <a:pt x="17599" y="10549"/>
                    <a:pt x="17598" y="10549"/>
                  </a:cubicBezTo>
                  <a:cubicBezTo>
                    <a:pt x="17663" y="10303"/>
                    <a:pt x="17464" y="9517"/>
                    <a:pt x="18103" y="9308"/>
                  </a:cubicBezTo>
                  <a:cubicBezTo>
                    <a:pt x="18839" y="9068"/>
                    <a:pt x="21537" y="7448"/>
                    <a:pt x="21537" y="7251"/>
                  </a:cubicBezTo>
                  <a:cubicBezTo>
                    <a:pt x="21537" y="7054"/>
                    <a:pt x="20229" y="6631"/>
                    <a:pt x="20229" y="6631"/>
                  </a:cubicBezTo>
                  <a:cubicBezTo>
                    <a:pt x="20294" y="6574"/>
                    <a:pt x="20326" y="6523"/>
                    <a:pt x="20312" y="6485"/>
                  </a:cubicBezTo>
                  <a:cubicBezTo>
                    <a:pt x="20214" y="6223"/>
                    <a:pt x="19626" y="5918"/>
                    <a:pt x="19185" y="5939"/>
                  </a:cubicBezTo>
                  <a:cubicBezTo>
                    <a:pt x="19184" y="5938"/>
                    <a:pt x="19182" y="5939"/>
                    <a:pt x="19181" y="5939"/>
                  </a:cubicBezTo>
                  <a:cubicBezTo>
                    <a:pt x="18797" y="5597"/>
                    <a:pt x="15642" y="4020"/>
                    <a:pt x="14183" y="3607"/>
                  </a:cubicBezTo>
                  <a:cubicBezTo>
                    <a:pt x="14143" y="3594"/>
                    <a:pt x="14102" y="3582"/>
                    <a:pt x="14059" y="3574"/>
                  </a:cubicBezTo>
                  <a:cubicBezTo>
                    <a:pt x="13624" y="3489"/>
                    <a:pt x="13317" y="3433"/>
                    <a:pt x="13052" y="3397"/>
                  </a:cubicBezTo>
                  <a:cubicBezTo>
                    <a:pt x="12797" y="3363"/>
                    <a:pt x="12583" y="3286"/>
                    <a:pt x="12461" y="3181"/>
                  </a:cubicBezTo>
                  <a:cubicBezTo>
                    <a:pt x="12456" y="3177"/>
                    <a:pt x="12450" y="3173"/>
                    <a:pt x="12446" y="3169"/>
                  </a:cubicBezTo>
                  <a:cubicBezTo>
                    <a:pt x="12303" y="3044"/>
                    <a:pt x="12309" y="2897"/>
                    <a:pt x="12453" y="2772"/>
                  </a:cubicBezTo>
                  <a:cubicBezTo>
                    <a:pt x="12690" y="2568"/>
                    <a:pt x="12917" y="2300"/>
                    <a:pt x="13056" y="2118"/>
                  </a:cubicBezTo>
                  <a:cubicBezTo>
                    <a:pt x="13339" y="2159"/>
                    <a:pt x="13522" y="2185"/>
                    <a:pt x="13558" y="2191"/>
                  </a:cubicBezTo>
                  <a:cubicBezTo>
                    <a:pt x="13853" y="2237"/>
                    <a:pt x="13802" y="2072"/>
                    <a:pt x="13633" y="1918"/>
                  </a:cubicBezTo>
                  <a:cubicBezTo>
                    <a:pt x="14292" y="1088"/>
                    <a:pt x="13130" y="295"/>
                    <a:pt x="11903" y="102"/>
                  </a:cubicBezTo>
                  <a:cubicBezTo>
                    <a:pt x="11289" y="5"/>
                    <a:pt x="10787" y="-8"/>
                    <a:pt x="10437" y="4"/>
                  </a:cubicBezTo>
                  <a:close/>
                  <a:moveTo>
                    <a:pt x="15977" y="6797"/>
                  </a:moveTo>
                  <a:cubicBezTo>
                    <a:pt x="16042" y="6794"/>
                    <a:pt x="16114" y="6797"/>
                    <a:pt x="16181" y="6809"/>
                  </a:cubicBezTo>
                  <a:cubicBezTo>
                    <a:pt x="16554" y="6879"/>
                    <a:pt x="16803" y="7031"/>
                    <a:pt x="16773" y="7075"/>
                  </a:cubicBezTo>
                  <a:cubicBezTo>
                    <a:pt x="16657" y="7240"/>
                    <a:pt x="17224" y="7430"/>
                    <a:pt x="17756" y="7512"/>
                  </a:cubicBezTo>
                  <a:cubicBezTo>
                    <a:pt x="17915" y="7536"/>
                    <a:pt x="18004" y="7610"/>
                    <a:pt x="17952" y="7681"/>
                  </a:cubicBezTo>
                  <a:cubicBezTo>
                    <a:pt x="17631" y="8127"/>
                    <a:pt x="17150" y="8671"/>
                    <a:pt x="17018" y="8819"/>
                  </a:cubicBezTo>
                  <a:cubicBezTo>
                    <a:pt x="16985" y="8843"/>
                    <a:pt x="16953" y="8866"/>
                    <a:pt x="16920" y="8890"/>
                  </a:cubicBezTo>
                  <a:lnTo>
                    <a:pt x="15687" y="9497"/>
                  </a:lnTo>
                  <a:cubicBezTo>
                    <a:pt x="15651" y="9514"/>
                    <a:pt x="15602" y="9525"/>
                    <a:pt x="15548" y="9527"/>
                  </a:cubicBezTo>
                  <a:cubicBezTo>
                    <a:pt x="15314" y="9533"/>
                    <a:pt x="15076" y="9544"/>
                    <a:pt x="14865" y="9554"/>
                  </a:cubicBezTo>
                  <a:cubicBezTo>
                    <a:pt x="14715" y="9561"/>
                    <a:pt x="14597" y="9497"/>
                    <a:pt x="14643" y="9433"/>
                  </a:cubicBezTo>
                  <a:cubicBezTo>
                    <a:pt x="15029" y="8890"/>
                    <a:pt x="15784" y="7709"/>
                    <a:pt x="15642" y="6982"/>
                  </a:cubicBezTo>
                  <a:cubicBezTo>
                    <a:pt x="15623" y="6885"/>
                    <a:pt x="15783" y="6809"/>
                    <a:pt x="15977" y="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74" name="남자"/>
            <p:cNvSpPr/>
            <p:nvPr/>
          </p:nvSpPr>
          <p:spPr>
            <a:xfrm>
              <a:off x="2979807" y="605173"/>
              <a:ext cx="1651001" cy="4262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75" name="노동자"/>
            <p:cNvSpPr/>
            <p:nvPr/>
          </p:nvSpPr>
          <p:spPr>
            <a:xfrm>
              <a:off x="5685018" y="1570663"/>
              <a:ext cx="1651001" cy="369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85" fill="norm" stroke="1" extrusionOk="0">
                  <a:moveTo>
                    <a:pt x="10437" y="4"/>
                  </a:moveTo>
                  <a:cubicBezTo>
                    <a:pt x="10086" y="16"/>
                    <a:pt x="9890" y="53"/>
                    <a:pt x="9890" y="53"/>
                  </a:cubicBezTo>
                  <a:lnTo>
                    <a:pt x="9679" y="218"/>
                  </a:lnTo>
                  <a:cubicBezTo>
                    <a:pt x="9679" y="218"/>
                    <a:pt x="9475" y="209"/>
                    <a:pt x="9302" y="233"/>
                  </a:cubicBezTo>
                  <a:cubicBezTo>
                    <a:pt x="9123" y="277"/>
                    <a:pt x="8310" y="685"/>
                    <a:pt x="8077" y="979"/>
                  </a:cubicBezTo>
                  <a:cubicBezTo>
                    <a:pt x="7824" y="1007"/>
                    <a:pt x="6972" y="1066"/>
                    <a:pt x="6792" y="1100"/>
                  </a:cubicBezTo>
                  <a:cubicBezTo>
                    <a:pt x="6611" y="1134"/>
                    <a:pt x="6610" y="1188"/>
                    <a:pt x="6747" y="1207"/>
                  </a:cubicBezTo>
                  <a:cubicBezTo>
                    <a:pt x="6845" y="1222"/>
                    <a:pt x="7314" y="1289"/>
                    <a:pt x="7960" y="1382"/>
                  </a:cubicBezTo>
                  <a:lnTo>
                    <a:pt x="7768" y="1865"/>
                  </a:lnTo>
                  <a:cubicBezTo>
                    <a:pt x="7768" y="1865"/>
                    <a:pt x="7275" y="2061"/>
                    <a:pt x="7048" y="2209"/>
                  </a:cubicBezTo>
                  <a:cubicBezTo>
                    <a:pt x="6821" y="2357"/>
                    <a:pt x="7572" y="2389"/>
                    <a:pt x="7572" y="2389"/>
                  </a:cubicBezTo>
                  <a:cubicBezTo>
                    <a:pt x="7572" y="2389"/>
                    <a:pt x="7241" y="2949"/>
                    <a:pt x="7719" y="3113"/>
                  </a:cubicBezTo>
                  <a:cubicBezTo>
                    <a:pt x="7920" y="3182"/>
                    <a:pt x="8267" y="3252"/>
                    <a:pt x="8601" y="3308"/>
                  </a:cubicBezTo>
                  <a:cubicBezTo>
                    <a:pt x="8784" y="3339"/>
                    <a:pt x="8857" y="3435"/>
                    <a:pt x="8759" y="3510"/>
                  </a:cubicBezTo>
                  <a:cubicBezTo>
                    <a:pt x="8554" y="3667"/>
                    <a:pt x="8183" y="3908"/>
                    <a:pt x="7670" y="4063"/>
                  </a:cubicBezTo>
                  <a:cubicBezTo>
                    <a:pt x="6854" y="4309"/>
                    <a:pt x="6108" y="5696"/>
                    <a:pt x="6034" y="6631"/>
                  </a:cubicBezTo>
                  <a:cubicBezTo>
                    <a:pt x="5968" y="7473"/>
                    <a:pt x="5033" y="9443"/>
                    <a:pt x="5883" y="10219"/>
                  </a:cubicBezTo>
                  <a:cubicBezTo>
                    <a:pt x="5883" y="10220"/>
                    <a:pt x="5883" y="10221"/>
                    <a:pt x="5883" y="10221"/>
                  </a:cubicBezTo>
                  <a:cubicBezTo>
                    <a:pt x="5207" y="11118"/>
                    <a:pt x="5701" y="12224"/>
                    <a:pt x="4764" y="13705"/>
                  </a:cubicBezTo>
                  <a:cubicBezTo>
                    <a:pt x="3636" y="15488"/>
                    <a:pt x="3816" y="18602"/>
                    <a:pt x="3351" y="18952"/>
                  </a:cubicBezTo>
                  <a:cubicBezTo>
                    <a:pt x="3167" y="19090"/>
                    <a:pt x="3339" y="19405"/>
                    <a:pt x="3339" y="19406"/>
                  </a:cubicBezTo>
                  <a:cubicBezTo>
                    <a:pt x="3339" y="19406"/>
                    <a:pt x="2631" y="19652"/>
                    <a:pt x="1602" y="19882"/>
                  </a:cubicBezTo>
                  <a:cubicBezTo>
                    <a:pt x="1601" y="19882"/>
                    <a:pt x="1598" y="19882"/>
                    <a:pt x="1598" y="19882"/>
                  </a:cubicBezTo>
                  <a:cubicBezTo>
                    <a:pt x="73" y="19841"/>
                    <a:pt x="-63" y="20307"/>
                    <a:pt x="19" y="20574"/>
                  </a:cubicBezTo>
                  <a:cubicBezTo>
                    <a:pt x="46" y="20664"/>
                    <a:pt x="209" y="20734"/>
                    <a:pt x="411" y="20742"/>
                  </a:cubicBezTo>
                  <a:cubicBezTo>
                    <a:pt x="2676" y="20839"/>
                    <a:pt x="3841" y="20592"/>
                    <a:pt x="4278" y="20465"/>
                  </a:cubicBezTo>
                  <a:cubicBezTo>
                    <a:pt x="4366" y="20439"/>
                    <a:pt x="4482" y="20465"/>
                    <a:pt x="4485" y="20512"/>
                  </a:cubicBezTo>
                  <a:cubicBezTo>
                    <a:pt x="4488" y="20554"/>
                    <a:pt x="4556" y="20589"/>
                    <a:pt x="4651" y="20588"/>
                  </a:cubicBezTo>
                  <a:cubicBezTo>
                    <a:pt x="5744" y="20569"/>
                    <a:pt x="6439" y="20521"/>
                    <a:pt x="6852" y="20480"/>
                  </a:cubicBezTo>
                  <a:cubicBezTo>
                    <a:pt x="7148" y="20450"/>
                    <a:pt x="7357" y="20331"/>
                    <a:pt x="7353" y="20196"/>
                  </a:cubicBezTo>
                  <a:lnTo>
                    <a:pt x="7346" y="19841"/>
                  </a:lnTo>
                  <a:cubicBezTo>
                    <a:pt x="7344" y="19783"/>
                    <a:pt x="7387" y="19727"/>
                    <a:pt x="7467" y="19680"/>
                  </a:cubicBezTo>
                  <a:cubicBezTo>
                    <a:pt x="8229" y="19232"/>
                    <a:pt x="7793" y="18275"/>
                    <a:pt x="8073" y="16954"/>
                  </a:cubicBezTo>
                  <a:cubicBezTo>
                    <a:pt x="8368" y="15566"/>
                    <a:pt x="8492" y="15553"/>
                    <a:pt x="9570" y="13337"/>
                  </a:cubicBezTo>
                  <a:cubicBezTo>
                    <a:pt x="9573" y="13337"/>
                    <a:pt x="9574" y="13337"/>
                    <a:pt x="9577" y="13337"/>
                  </a:cubicBezTo>
                  <a:cubicBezTo>
                    <a:pt x="11043" y="14533"/>
                    <a:pt x="10440" y="15298"/>
                    <a:pt x="10636" y="15845"/>
                  </a:cubicBezTo>
                  <a:cubicBezTo>
                    <a:pt x="10833" y="16392"/>
                    <a:pt x="11668" y="17106"/>
                    <a:pt x="11680" y="18966"/>
                  </a:cubicBezTo>
                  <a:cubicBezTo>
                    <a:pt x="11704" y="20495"/>
                    <a:pt x="11735" y="19812"/>
                    <a:pt x="12137" y="20330"/>
                  </a:cubicBezTo>
                  <a:cubicBezTo>
                    <a:pt x="12010" y="20446"/>
                    <a:pt x="11786" y="20561"/>
                    <a:pt x="11386" y="20672"/>
                  </a:cubicBezTo>
                  <a:cubicBezTo>
                    <a:pt x="10646" y="20876"/>
                    <a:pt x="10719" y="21130"/>
                    <a:pt x="10783" y="21288"/>
                  </a:cubicBezTo>
                  <a:cubicBezTo>
                    <a:pt x="10807" y="21346"/>
                    <a:pt x="10902" y="21392"/>
                    <a:pt x="11028" y="21408"/>
                  </a:cubicBezTo>
                  <a:cubicBezTo>
                    <a:pt x="12524" y="21592"/>
                    <a:pt x="13471" y="21410"/>
                    <a:pt x="14010" y="21253"/>
                  </a:cubicBezTo>
                  <a:cubicBezTo>
                    <a:pt x="14574" y="21089"/>
                    <a:pt x="14673" y="20619"/>
                    <a:pt x="14967" y="20477"/>
                  </a:cubicBezTo>
                  <a:cubicBezTo>
                    <a:pt x="15134" y="20396"/>
                    <a:pt x="15145" y="20200"/>
                    <a:pt x="15122" y="20045"/>
                  </a:cubicBezTo>
                  <a:cubicBezTo>
                    <a:pt x="15124" y="20044"/>
                    <a:pt x="15127" y="20043"/>
                    <a:pt x="15129" y="20043"/>
                  </a:cubicBezTo>
                  <a:cubicBezTo>
                    <a:pt x="15725" y="19650"/>
                    <a:pt x="15043" y="19524"/>
                    <a:pt x="15126" y="17446"/>
                  </a:cubicBezTo>
                  <a:cubicBezTo>
                    <a:pt x="15379" y="14690"/>
                    <a:pt x="14303" y="14379"/>
                    <a:pt x="14651" y="12819"/>
                  </a:cubicBezTo>
                  <a:cubicBezTo>
                    <a:pt x="14666" y="12752"/>
                    <a:pt x="14679" y="12685"/>
                    <a:pt x="14692" y="12621"/>
                  </a:cubicBezTo>
                  <a:cubicBezTo>
                    <a:pt x="14707" y="12548"/>
                    <a:pt x="14841" y="12494"/>
                    <a:pt x="15005" y="12492"/>
                  </a:cubicBezTo>
                  <a:cubicBezTo>
                    <a:pt x="15481" y="12485"/>
                    <a:pt x="15952" y="12451"/>
                    <a:pt x="16313" y="12371"/>
                  </a:cubicBezTo>
                  <a:cubicBezTo>
                    <a:pt x="16447" y="12341"/>
                    <a:pt x="16604" y="12381"/>
                    <a:pt x="16622" y="12448"/>
                  </a:cubicBezTo>
                  <a:cubicBezTo>
                    <a:pt x="16706" y="12755"/>
                    <a:pt x="16876" y="13159"/>
                    <a:pt x="16961" y="13451"/>
                  </a:cubicBezTo>
                  <a:cubicBezTo>
                    <a:pt x="17064" y="13804"/>
                    <a:pt x="17105" y="14178"/>
                    <a:pt x="17119" y="14334"/>
                  </a:cubicBezTo>
                  <a:cubicBezTo>
                    <a:pt x="17123" y="14374"/>
                    <a:pt x="17207" y="14404"/>
                    <a:pt x="17297" y="14399"/>
                  </a:cubicBezTo>
                  <a:lnTo>
                    <a:pt x="17538" y="14386"/>
                  </a:lnTo>
                  <a:lnTo>
                    <a:pt x="18133" y="14350"/>
                  </a:lnTo>
                  <a:cubicBezTo>
                    <a:pt x="18223" y="14345"/>
                    <a:pt x="18285" y="14308"/>
                    <a:pt x="18265" y="14268"/>
                  </a:cubicBezTo>
                  <a:cubicBezTo>
                    <a:pt x="18190" y="14116"/>
                    <a:pt x="18017" y="13748"/>
                    <a:pt x="17915" y="13396"/>
                  </a:cubicBezTo>
                  <a:cubicBezTo>
                    <a:pt x="17789" y="12962"/>
                    <a:pt x="17698" y="12269"/>
                    <a:pt x="17508" y="12040"/>
                  </a:cubicBezTo>
                  <a:cubicBezTo>
                    <a:pt x="17484" y="12011"/>
                    <a:pt x="17413" y="11995"/>
                    <a:pt x="17346" y="11999"/>
                  </a:cubicBezTo>
                  <a:lnTo>
                    <a:pt x="17338" y="11999"/>
                  </a:lnTo>
                  <a:lnTo>
                    <a:pt x="17206" y="11542"/>
                  </a:lnTo>
                  <a:cubicBezTo>
                    <a:pt x="17207" y="11541"/>
                    <a:pt x="17209" y="11541"/>
                    <a:pt x="17210" y="11540"/>
                  </a:cubicBezTo>
                  <a:cubicBezTo>
                    <a:pt x="17340" y="11529"/>
                    <a:pt x="17463" y="11514"/>
                    <a:pt x="17560" y="11497"/>
                  </a:cubicBezTo>
                  <a:cubicBezTo>
                    <a:pt x="17561" y="11496"/>
                    <a:pt x="17560" y="11495"/>
                    <a:pt x="17560" y="11495"/>
                  </a:cubicBezTo>
                  <a:cubicBezTo>
                    <a:pt x="17538" y="11368"/>
                    <a:pt x="17479" y="11143"/>
                    <a:pt x="17478" y="11139"/>
                  </a:cubicBezTo>
                  <a:cubicBezTo>
                    <a:pt x="17473" y="11138"/>
                    <a:pt x="17368" y="11117"/>
                    <a:pt x="17168" y="11102"/>
                  </a:cubicBezTo>
                  <a:cubicBezTo>
                    <a:pt x="17167" y="11101"/>
                    <a:pt x="17166" y="11101"/>
                    <a:pt x="17165" y="11100"/>
                  </a:cubicBezTo>
                  <a:cubicBezTo>
                    <a:pt x="17189" y="11034"/>
                    <a:pt x="17276" y="10886"/>
                    <a:pt x="17583" y="10868"/>
                  </a:cubicBezTo>
                  <a:cubicBezTo>
                    <a:pt x="17963" y="10846"/>
                    <a:pt x="18338" y="11016"/>
                    <a:pt x="18733" y="11129"/>
                  </a:cubicBezTo>
                  <a:cubicBezTo>
                    <a:pt x="18776" y="11141"/>
                    <a:pt x="18825" y="11121"/>
                    <a:pt x="18804" y="11100"/>
                  </a:cubicBezTo>
                  <a:cubicBezTo>
                    <a:pt x="18519" y="10819"/>
                    <a:pt x="18080" y="10648"/>
                    <a:pt x="17602" y="10550"/>
                  </a:cubicBezTo>
                  <a:cubicBezTo>
                    <a:pt x="17601" y="10550"/>
                    <a:pt x="17599" y="10549"/>
                    <a:pt x="17598" y="10549"/>
                  </a:cubicBezTo>
                  <a:cubicBezTo>
                    <a:pt x="17663" y="10303"/>
                    <a:pt x="17464" y="9517"/>
                    <a:pt x="18103" y="9308"/>
                  </a:cubicBezTo>
                  <a:cubicBezTo>
                    <a:pt x="18839" y="9068"/>
                    <a:pt x="21537" y="7448"/>
                    <a:pt x="21537" y="7251"/>
                  </a:cubicBezTo>
                  <a:cubicBezTo>
                    <a:pt x="21537" y="7054"/>
                    <a:pt x="20229" y="6631"/>
                    <a:pt x="20229" y="6631"/>
                  </a:cubicBezTo>
                  <a:cubicBezTo>
                    <a:pt x="20294" y="6574"/>
                    <a:pt x="20326" y="6523"/>
                    <a:pt x="20312" y="6485"/>
                  </a:cubicBezTo>
                  <a:cubicBezTo>
                    <a:pt x="20214" y="6223"/>
                    <a:pt x="19626" y="5918"/>
                    <a:pt x="19185" y="5939"/>
                  </a:cubicBezTo>
                  <a:cubicBezTo>
                    <a:pt x="19184" y="5938"/>
                    <a:pt x="19182" y="5939"/>
                    <a:pt x="19181" y="5939"/>
                  </a:cubicBezTo>
                  <a:cubicBezTo>
                    <a:pt x="18797" y="5597"/>
                    <a:pt x="15642" y="4020"/>
                    <a:pt x="14183" y="3607"/>
                  </a:cubicBezTo>
                  <a:cubicBezTo>
                    <a:pt x="14143" y="3594"/>
                    <a:pt x="14102" y="3582"/>
                    <a:pt x="14059" y="3574"/>
                  </a:cubicBezTo>
                  <a:cubicBezTo>
                    <a:pt x="13624" y="3489"/>
                    <a:pt x="13317" y="3433"/>
                    <a:pt x="13052" y="3397"/>
                  </a:cubicBezTo>
                  <a:cubicBezTo>
                    <a:pt x="12797" y="3363"/>
                    <a:pt x="12583" y="3286"/>
                    <a:pt x="12461" y="3181"/>
                  </a:cubicBezTo>
                  <a:cubicBezTo>
                    <a:pt x="12456" y="3177"/>
                    <a:pt x="12450" y="3173"/>
                    <a:pt x="12446" y="3169"/>
                  </a:cubicBezTo>
                  <a:cubicBezTo>
                    <a:pt x="12303" y="3044"/>
                    <a:pt x="12309" y="2897"/>
                    <a:pt x="12453" y="2772"/>
                  </a:cubicBezTo>
                  <a:cubicBezTo>
                    <a:pt x="12690" y="2568"/>
                    <a:pt x="12917" y="2300"/>
                    <a:pt x="13056" y="2118"/>
                  </a:cubicBezTo>
                  <a:cubicBezTo>
                    <a:pt x="13339" y="2159"/>
                    <a:pt x="13522" y="2185"/>
                    <a:pt x="13558" y="2191"/>
                  </a:cubicBezTo>
                  <a:cubicBezTo>
                    <a:pt x="13853" y="2237"/>
                    <a:pt x="13802" y="2072"/>
                    <a:pt x="13633" y="1918"/>
                  </a:cubicBezTo>
                  <a:cubicBezTo>
                    <a:pt x="14292" y="1088"/>
                    <a:pt x="13130" y="295"/>
                    <a:pt x="11903" y="102"/>
                  </a:cubicBezTo>
                  <a:cubicBezTo>
                    <a:pt x="11289" y="5"/>
                    <a:pt x="10787" y="-8"/>
                    <a:pt x="10437" y="4"/>
                  </a:cubicBezTo>
                  <a:close/>
                  <a:moveTo>
                    <a:pt x="15977" y="6797"/>
                  </a:moveTo>
                  <a:cubicBezTo>
                    <a:pt x="16042" y="6794"/>
                    <a:pt x="16114" y="6797"/>
                    <a:pt x="16181" y="6809"/>
                  </a:cubicBezTo>
                  <a:cubicBezTo>
                    <a:pt x="16554" y="6879"/>
                    <a:pt x="16803" y="7031"/>
                    <a:pt x="16773" y="7075"/>
                  </a:cubicBezTo>
                  <a:cubicBezTo>
                    <a:pt x="16657" y="7240"/>
                    <a:pt x="17224" y="7430"/>
                    <a:pt x="17756" y="7512"/>
                  </a:cubicBezTo>
                  <a:cubicBezTo>
                    <a:pt x="17915" y="7536"/>
                    <a:pt x="18004" y="7610"/>
                    <a:pt x="17952" y="7681"/>
                  </a:cubicBezTo>
                  <a:cubicBezTo>
                    <a:pt x="17631" y="8127"/>
                    <a:pt x="17150" y="8671"/>
                    <a:pt x="17018" y="8819"/>
                  </a:cubicBezTo>
                  <a:cubicBezTo>
                    <a:pt x="16985" y="8843"/>
                    <a:pt x="16953" y="8866"/>
                    <a:pt x="16920" y="8890"/>
                  </a:cubicBezTo>
                  <a:lnTo>
                    <a:pt x="15687" y="9497"/>
                  </a:lnTo>
                  <a:cubicBezTo>
                    <a:pt x="15651" y="9514"/>
                    <a:pt x="15602" y="9525"/>
                    <a:pt x="15548" y="9527"/>
                  </a:cubicBezTo>
                  <a:cubicBezTo>
                    <a:pt x="15314" y="9533"/>
                    <a:pt x="15076" y="9544"/>
                    <a:pt x="14865" y="9554"/>
                  </a:cubicBezTo>
                  <a:cubicBezTo>
                    <a:pt x="14715" y="9561"/>
                    <a:pt x="14597" y="9497"/>
                    <a:pt x="14643" y="9433"/>
                  </a:cubicBezTo>
                  <a:cubicBezTo>
                    <a:pt x="15029" y="8890"/>
                    <a:pt x="15784" y="7709"/>
                    <a:pt x="15642" y="6982"/>
                  </a:cubicBezTo>
                  <a:cubicBezTo>
                    <a:pt x="15623" y="6885"/>
                    <a:pt x="15783" y="6809"/>
                    <a:pt x="15977" y="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76" name="남자"/>
            <p:cNvSpPr/>
            <p:nvPr/>
          </p:nvSpPr>
          <p:spPr>
            <a:xfrm>
              <a:off x="4533777" y="0"/>
              <a:ext cx="1651001" cy="426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380" name="그룹"/>
          <p:cNvGrpSpPr/>
          <p:nvPr/>
        </p:nvGrpSpPr>
        <p:grpSpPr>
          <a:xfrm>
            <a:off x="5330177" y="3219384"/>
            <a:ext cx="2540001" cy="5230831"/>
            <a:chOff x="0" y="0"/>
            <a:chExt cx="2540000" cy="5230830"/>
          </a:xfrm>
        </p:grpSpPr>
        <p:sp>
          <p:nvSpPr>
            <p:cNvPr id="378" name="직사각형"/>
            <p:cNvSpPr/>
            <p:nvPr/>
          </p:nvSpPr>
          <p:spPr>
            <a:xfrm>
              <a:off x="164044" y="239651"/>
              <a:ext cx="2211911" cy="4751529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79" name="도형"/>
            <p:cNvSpPr/>
            <p:nvPr/>
          </p:nvSpPr>
          <p:spPr>
            <a:xfrm>
              <a:off x="0" y="0"/>
              <a:ext cx="2540000" cy="523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" y="0"/>
                  </a:moveTo>
                  <a:cubicBezTo>
                    <a:pt x="1501" y="0"/>
                    <a:pt x="984" y="113"/>
                    <a:pt x="609" y="296"/>
                  </a:cubicBezTo>
                  <a:cubicBezTo>
                    <a:pt x="233" y="478"/>
                    <a:pt x="0" y="729"/>
                    <a:pt x="0" y="1004"/>
                  </a:cubicBezTo>
                  <a:lnTo>
                    <a:pt x="0" y="20596"/>
                  </a:lnTo>
                  <a:cubicBezTo>
                    <a:pt x="0" y="20874"/>
                    <a:pt x="233" y="21125"/>
                    <a:pt x="609" y="21306"/>
                  </a:cubicBezTo>
                  <a:cubicBezTo>
                    <a:pt x="984" y="21488"/>
                    <a:pt x="1501" y="21600"/>
                    <a:pt x="2068" y="21600"/>
                  </a:cubicBezTo>
                  <a:cubicBezTo>
                    <a:pt x="4979" y="21600"/>
                    <a:pt x="7889" y="21600"/>
                    <a:pt x="10800" y="21600"/>
                  </a:cubicBezTo>
                  <a:cubicBezTo>
                    <a:pt x="13711" y="21600"/>
                    <a:pt x="16621" y="21600"/>
                    <a:pt x="19532" y="21600"/>
                  </a:cubicBezTo>
                  <a:cubicBezTo>
                    <a:pt x="20099" y="21600"/>
                    <a:pt x="20616" y="21487"/>
                    <a:pt x="20991" y="21304"/>
                  </a:cubicBezTo>
                  <a:cubicBezTo>
                    <a:pt x="21367" y="21122"/>
                    <a:pt x="21600" y="20871"/>
                    <a:pt x="21600" y="20596"/>
                  </a:cubicBezTo>
                  <a:lnTo>
                    <a:pt x="21600" y="1004"/>
                  </a:lnTo>
                  <a:cubicBezTo>
                    <a:pt x="21600" y="729"/>
                    <a:pt x="21369" y="478"/>
                    <a:pt x="20996" y="296"/>
                  </a:cubicBezTo>
                  <a:cubicBezTo>
                    <a:pt x="20622" y="113"/>
                    <a:pt x="20105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381" name="성장"/>
          <p:cNvSpPr/>
          <p:nvPr/>
        </p:nvSpPr>
        <p:spPr>
          <a:xfrm>
            <a:off x="5781259" y="5201401"/>
            <a:ext cx="1637837" cy="1266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8" fill="norm" stroke="1" extrusionOk="0">
                <a:moveTo>
                  <a:pt x="21464" y="6"/>
                </a:moveTo>
                <a:cubicBezTo>
                  <a:pt x="21442" y="-2"/>
                  <a:pt x="21417" y="-2"/>
                  <a:pt x="21392" y="8"/>
                </a:cubicBezTo>
                <a:lnTo>
                  <a:pt x="18267" y="1242"/>
                </a:lnTo>
                <a:cubicBezTo>
                  <a:pt x="18161" y="1283"/>
                  <a:pt x="18132" y="1450"/>
                  <a:pt x="18212" y="1547"/>
                </a:cubicBezTo>
                <a:lnTo>
                  <a:pt x="18753" y="2202"/>
                </a:lnTo>
                <a:cubicBezTo>
                  <a:pt x="18809" y="2274"/>
                  <a:pt x="18815" y="2386"/>
                  <a:pt x="18759" y="2459"/>
                </a:cubicBezTo>
                <a:lnTo>
                  <a:pt x="13208" y="10155"/>
                </a:lnTo>
                <a:cubicBezTo>
                  <a:pt x="13152" y="10227"/>
                  <a:pt x="13058" y="10235"/>
                  <a:pt x="13002" y="10155"/>
                </a:cubicBezTo>
                <a:lnTo>
                  <a:pt x="9056" y="4932"/>
                </a:lnTo>
                <a:cubicBezTo>
                  <a:pt x="9000" y="4859"/>
                  <a:pt x="8907" y="4859"/>
                  <a:pt x="8851" y="4932"/>
                </a:cubicBezTo>
                <a:lnTo>
                  <a:pt x="39" y="17166"/>
                </a:lnTo>
                <a:cubicBezTo>
                  <a:pt x="-17" y="17238"/>
                  <a:pt x="-11" y="17350"/>
                  <a:pt x="45" y="17423"/>
                </a:cubicBezTo>
                <a:lnTo>
                  <a:pt x="941" y="18503"/>
                </a:lnTo>
                <a:cubicBezTo>
                  <a:pt x="997" y="18576"/>
                  <a:pt x="1084" y="18568"/>
                  <a:pt x="1140" y="18495"/>
                </a:cubicBezTo>
                <a:lnTo>
                  <a:pt x="8877" y="7770"/>
                </a:lnTo>
                <a:cubicBezTo>
                  <a:pt x="8933" y="7697"/>
                  <a:pt x="9025" y="7689"/>
                  <a:pt x="9081" y="7770"/>
                </a:cubicBezTo>
                <a:lnTo>
                  <a:pt x="13047" y="13016"/>
                </a:lnTo>
                <a:cubicBezTo>
                  <a:pt x="13103" y="13096"/>
                  <a:pt x="13201" y="13089"/>
                  <a:pt x="13251" y="13008"/>
                </a:cubicBezTo>
                <a:lnTo>
                  <a:pt x="13706" y="12315"/>
                </a:lnTo>
                <a:lnTo>
                  <a:pt x="19848" y="3796"/>
                </a:lnTo>
                <a:cubicBezTo>
                  <a:pt x="19904" y="3723"/>
                  <a:pt x="19992" y="3716"/>
                  <a:pt x="20048" y="3788"/>
                </a:cubicBezTo>
                <a:lnTo>
                  <a:pt x="20589" y="4441"/>
                </a:lnTo>
                <a:cubicBezTo>
                  <a:pt x="20670" y="4537"/>
                  <a:pt x="20802" y="4490"/>
                  <a:pt x="20826" y="4353"/>
                </a:cubicBezTo>
                <a:lnTo>
                  <a:pt x="21560" y="235"/>
                </a:lnTo>
                <a:cubicBezTo>
                  <a:pt x="21583" y="126"/>
                  <a:pt x="21533" y="30"/>
                  <a:pt x="21464" y="6"/>
                </a:cubicBezTo>
                <a:close/>
                <a:moveTo>
                  <a:pt x="20260" y="5385"/>
                </a:moveTo>
                <a:cubicBezTo>
                  <a:pt x="20232" y="5392"/>
                  <a:pt x="20204" y="5410"/>
                  <a:pt x="20179" y="5440"/>
                </a:cubicBezTo>
                <a:lnTo>
                  <a:pt x="17857" y="8656"/>
                </a:lnTo>
                <a:lnTo>
                  <a:pt x="17347" y="9429"/>
                </a:lnTo>
                <a:cubicBezTo>
                  <a:pt x="17328" y="9462"/>
                  <a:pt x="17316" y="9510"/>
                  <a:pt x="17316" y="9550"/>
                </a:cubicBezTo>
                <a:lnTo>
                  <a:pt x="17316" y="21412"/>
                </a:lnTo>
                <a:cubicBezTo>
                  <a:pt x="17316" y="21516"/>
                  <a:pt x="17377" y="21598"/>
                  <a:pt x="17458" y="21598"/>
                </a:cubicBezTo>
                <a:lnTo>
                  <a:pt x="20290" y="21598"/>
                </a:lnTo>
                <a:cubicBezTo>
                  <a:pt x="20371" y="21598"/>
                  <a:pt x="20434" y="21516"/>
                  <a:pt x="20434" y="21412"/>
                </a:cubicBezTo>
                <a:lnTo>
                  <a:pt x="20434" y="5561"/>
                </a:lnTo>
                <a:cubicBezTo>
                  <a:pt x="20434" y="5440"/>
                  <a:pt x="20346" y="5364"/>
                  <a:pt x="20260" y="5385"/>
                </a:cubicBezTo>
                <a:close/>
                <a:moveTo>
                  <a:pt x="9174" y="9548"/>
                </a:moveTo>
                <a:cubicBezTo>
                  <a:pt x="9094" y="9530"/>
                  <a:pt x="9007" y="9606"/>
                  <a:pt x="9007" y="9727"/>
                </a:cubicBezTo>
                <a:lnTo>
                  <a:pt x="9007" y="21412"/>
                </a:lnTo>
                <a:cubicBezTo>
                  <a:pt x="9007" y="21516"/>
                  <a:pt x="9068" y="21598"/>
                  <a:pt x="9149" y="21598"/>
                </a:cubicBezTo>
                <a:lnTo>
                  <a:pt x="11981" y="21598"/>
                </a:lnTo>
                <a:cubicBezTo>
                  <a:pt x="12062" y="21598"/>
                  <a:pt x="12125" y="21516"/>
                  <a:pt x="12125" y="21412"/>
                </a:cubicBezTo>
                <a:lnTo>
                  <a:pt x="12125" y="13474"/>
                </a:lnTo>
                <a:cubicBezTo>
                  <a:pt x="12125" y="13426"/>
                  <a:pt x="12113" y="13386"/>
                  <a:pt x="12082" y="13345"/>
                </a:cubicBezTo>
                <a:lnTo>
                  <a:pt x="9250" y="9598"/>
                </a:lnTo>
                <a:cubicBezTo>
                  <a:pt x="9228" y="9570"/>
                  <a:pt x="9201" y="9554"/>
                  <a:pt x="9174" y="9548"/>
                </a:cubicBezTo>
                <a:close/>
                <a:moveTo>
                  <a:pt x="16102" y="10653"/>
                </a:moveTo>
                <a:cubicBezTo>
                  <a:pt x="16074" y="10659"/>
                  <a:pt x="16045" y="10676"/>
                  <a:pt x="16021" y="10704"/>
                </a:cubicBezTo>
                <a:lnTo>
                  <a:pt x="13700" y="13917"/>
                </a:lnTo>
                <a:lnTo>
                  <a:pt x="13189" y="14693"/>
                </a:lnTo>
                <a:cubicBezTo>
                  <a:pt x="13170" y="14725"/>
                  <a:pt x="13158" y="14773"/>
                  <a:pt x="13158" y="14814"/>
                </a:cubicBezTo>
                <a:lnTo>
                  <a:pt x="13158" y="21412"/>
                </a:lnTo>
                <a:cubicBezTo>
                  <a:pt x="13158" y="21516"/>
                  <a:pt x="13221" y="21598"/>
                  <a:pt x="13301" y="21598"/>
                </a:cubicBezTo>
                <a:lnTo>
                  <a:pt x="16133" y="21598"/>
                </a:lnTo>
                <a:cubicBezTo>
                  <a:pt x="16214" y="21598"/>
                  <a:pt x="16275" y="21516"/>
                  <a:pt x="16275" y="21412"/>
                </a:cubicBezTo>
                <a:lnTo>
                  <a:pt x="16275" y="10832"/>
                </a:lnTo>
                <a:cubicBezTo>
                  <a:pt x="16275" y="10711"/>
                  <a:pt x="16188" y="10636"/>
                  <a:pt x="16102" y="10653"/>
                </a:cubicBezTo>
                <a:close/>
                <a:moveTo>
                  <a:pt x="7801" y="10923"/>
                </a:moveTo>
                <a:cubicBezTo>
                  <a:pt x="7774" y="10930"/>
                  <a:pt x="7747" y="10946"/>
                  <a:pt x="7725" y="10976"/>
                </a:cubicBezTo>
                <a:lnTo>
                  <a:pt x="4894" y="14902"/>
                </a:lnTo>
                <a:cubicBezTo>
                  <a:pt x="4869" y="14934"/>
                  <a:pt x="4855" y="14974"/>
                  <a:pt x="4855" y="15023"/>
                </a:cubicBezTo>
                <a:lnTo>
                  <a:pt x="4855" y="21412"/>
                </a:lnTo>
                <a:cubicBezTo>
                  <a:pt x="4855" y="21516"/>
                  <a:pt x="4918" y="21598"/>
                  <a:pt x="4999" y="21598"/>
                </a:cubicBezTo>
                <a:lnTo>
                  <a:pt x="7830" y="21598"/>
                </a:lnTo>
                <a:cubicBezTo>
                  <a:pt x="7911" y="21598"/>
                  <a:pt x="7974" y="21516"/>
                  <a:pt x="7974" y="21412"/>
                </a:cubicBezTo>
                <a:lnTo>
                  <a:pt x="7974" y="11097"/>
                </a:lnTo>
                <a:cubicBezTo>
                  <a:pt x="7974" y="10976"/>
                  <a:pt x="7884" y="10902"/>
                  <a:pt x="7801" y="10923"/>
                </a:cubicBezTo>
                <a:close/>
                <a:moveTo>
                  <a:pt x="3680" y="16498"/>
                </a:moveTo>
                <a:cubicBezTo>
                  <a:pt x="3652" y="16505"/>
                  <a:pt x="3626" y="16524"/>
                  <a:pt x="3604" y="16554"/>
                </a:cubicBezTo>
                <a:lnTo>
                  <a:pt x="772" y="20477"/>
                </a:lnTo>
                <a:cubicBezTo>
                  <a:pt x="747" y="20510"/>
                  <a:pt x="735" y="20550"/>
                  <a:pt x="735" y="20598"/>
                </a:cubicBezTo>
                <a:lnTo>
                  <a:pt x="735" y="21412"/>
                </a:lnTo>
                <a:cubicBezTo>
                  <a:pt x="735" y="21516"/>
                  <a:pt x="798" y="21598"/>
                  <a:pt x="879" y="21598"/>
                </a:cubicBezTo>
                <a:lnTo>
                  <a:pt x="3711" y="21598"/>
                </a:lnTo>
                <a:cubicBezTo>
                  <a:pt x="3792" y="21598"/>
                  <a:pt x="3853" y="21516"/>
                  <a:pt x="3853" y="21412"/>
                </a:cubicBezTo>
                <a:lnTo>
                  <a:pt x="3853" y="16682"/>
                </a:lnTo>
                <a:cubicBezTo>
                  <a:pt x="3853" y="16555"/>
                  <a:pt x="3762" y="16478"/>
                  <a:pt x="3680" y="16498"/>
                </a:cubicBezTo>
                <a:close/>
              </a:path>
            </a:pathLst>
          </a:custGeom>
          <a:solidFill>
            <a:srgbClr val="B6EDA3"/>
          </a:solidFill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384" name="선"/>
          <p:cNvSpPr/>
          <p:nvPr/>
        </p:nvSpPr>
        <p:spPr>
          <a:xfrm>
            <a:off x="18201955" y="1450709"/>
            <a:ext cx="5461144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그룹"/>
          <p:cNvGrpSpPr/>
          <p:nvPr/>
        </p:nvGrpSpPr>
        <p:grpSpPr>
          <a:xfrm>
            <a:off x="-2795" y="-702"/>
            <a:ext cx="24389591" cy="13717404"/>
            <a:chOff x="0" y="0"/>
            <a:chExt cx="24389590" cy="13717403"/>
          </a:xfrm>
        </p:grpSpPr>
        <p:sp>
          <p:nvSpPr>
            <p:cNvPr id="386" name="직사각형"/>
            <p:cNvSpPr/>
            <p:nvPr/>
          </p:nvSpPr>
          <p:spPr>
            <a:xfrm>
              <a:off x="0" y="0"/>
              <a:ext cx="24389591" cy="13717404"/>
            </a:xfrm>
            <a:prstGeom prst="rect">
              <a:avLst/>
            </a:prstGeom>
            <a:solidFill>
              <a:srgbClr val="000000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87" name="Q N A"/>
            <p:cNvSpPr txBox="1"/>
            <p:nvPr/>
          </p:nvSpPr>
          <p:spPr>
            <a:xfrm>
              <a:off x="10042145" y="5890961"/>
              <a:ext cx="4305301" cy="1935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0">
                  <a:gradFill flip="none" rotWithShape="1">
                    <a:gsLst>
                      <a:gs pos="0">
                        <a:schemeClr val="accent1">
                          <a:hueOff val="-446844"/>
                          <a:satOff val="-6226"/>
                          <a:lumOff val="18873"/>
                        </a:schemeClr>
                      </a:gs>
                      <a:gs pos="100000">
                        <a:srgbClr val="B6EDA3"/>
                      </a:gs>
                    </a:gsLst>
                    <a:lin ang="0" scaled="0"/>
                  </a:gra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lvl1pPr>
            </a:lstStyle>
            <a:p>
              <a:pPr/>
              <a:r>
                <a:t>Q N 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2B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G_8865.PNG" descr="IMG_88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8254" y="1110708"/>
            <a:ext cx="11498882" cy="24886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5193" y="2432324"/>
            <a:ext cx="9517327" cy="19834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삼각형"/>
          <p:cNvSpPr/>
          <p:nvPr/>
        </p:nvSpPr>
        <p:spPr>
          <a:xfrm rot="10800000">
            <a:off x="17724045" y="1071307"/>
            <a:ext cx="255687" cy="258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7959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4" name="삼각형"/>
          <p:cNvSpPr/>
          <p:nvPr/>
        </p:nvSpPr>
        <p:spPr>
          <a:xfrm flipH="1" rot="10800000">
            <a:off x="6398821" y="1071307"/>
            <a:ext cx="255687" cy="258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DA29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165" name="그룹" descr="그룹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5541" y="629638"/>
            <a:ext cx="12852918" cy="2570583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직사각형"/>
          <p:cNvSpPr/>
          <p:nvPr/>
        </p:nvSpPr>
        <p:spPr>
          <a:xfrm>
            <a:off x="6936142" y="6766630"/>
            <a:ext cx="8495429" cy="69336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2725" y="6518126"/>
            <a:ext cx="8762263" cy="8429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0" t="82112" r="84247" b="4889"/>
          <a:stretch>
            <a:fillRect/>
          </a:stretch>
        </p:blipFill>
        <p:spPr>
          <a:xfrm>
            <a:off x="6802728" y="6310193"/>
            <a:ext cx="1380268" cy="1095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직사각형"/>
          <p:cNvSpPr/>
          <p:nvPr/>
        </p:nvSpPr>
        <p:spPr>
          <a:xfrm>
            <a:off x="7950200" y="7747000"/>
            <a:ext cx="6455073" cy="48111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0" name="직사각형"/>
          <p:cNvSpPr/>
          <p:nvPr/>
        </p:nvSpPr>
        <p:spPr>
          <a:xfrm>
            <a:off x="8204200" y="6223000"/>
            <a:ext cx="1942505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1" name="목   차"/>
          <p:cNvSpPr txBox="1"/>
          <p:nvPr/>
        </p:nvSpPr>
        <p:spPr>
          <a:xfrm>
            <a:off x="8254702" y="6445250"/>
            <a:ext cx="18415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   차</a:t>
            </a:r>
          </a:p>
        </p:txBody>
      </p:sp>
      <p:sp>
        <p:nvSpPr>
          <p:cNvPr id="172" name="제안 배경, 필요성…"/>
          <p:cNvSpPr txBox="1"/>
          <p:nvPr/>
        </p:nvSpPr>
        <p:spPr>
          <a:xfrm>
            <a:off x="7864099" y="7800518"/>
            <a:ext cx="5589271" cy="470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80000"/>
              </a:lnSpc>
              <a:spcBef>
                <a:spcPts val="1200"/>
              </a:spcBef>
              <a:defRPr b="1" sz="45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제안 배경, 필요성</a:t>
            </a:r>
          </a:p>
          <a:p>
            <a:pPr algn="l" defTabSz="457200">
              <a:lnSpc>
                <a:spcPct val="180000"/>
              </a:lnSpc>
              <a:spcBef>
                <a:spcPts val="1200"/>
              </a:spcBef>
              <a:defRPr b="1" sz="45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유사 제품 현황 및 비교</a:t>
            </a:r>
          </a:p>
          <a:p>
            <a:pPr algn="l" defTabSz="457200">
              <a:lnSpc>
                <a:spcPct val="180000"/>
              </a:lnSpc>
              <a:spcBef>
                <a:spcPts val="1200"/>
              </a:spcBef>
              <a:defRPr b="1" sz="45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제안 내용</a:t>
            </a:r>
          </a:p>
          <a:p>
            <a:pPr algn="l" defTabSz="457200">
              <a:lnSpc>
                <a:spcPct val="180000"/>
              </a:lnSpc>
              <a:spcBef>
                <a:spcPts val="1200"/>
              </a:spcBef>
              <a:defRPr b="1" sz="45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기대 효과 및 활용 방안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177" name="선"/>
          <p:cNvSpPr/>
          <p:nvPr/>
        </p:nvSpPr>
        <p:spPr>
          <a:xfrm>
            <a:off x="1975030" y="1450709"/>
            <a:ext cx="426461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0" y="6577866"/>
            <a:ext cx="19050000" cy="25434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0" r="33670" b="62924"/>
          <a:stretch>
            <a:fillRect/>
          </a:stretch>
        </p:blipFill>
        <p:spPr>
          <a:xfrm>
            <a:off x="7194474" y="9378803"/>
            <a:ext cx="10795001" cy="235510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4601" y="5186835"/>
            <a:ext cx="15240001" cy="11335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9217" y="2156400"/>
            <a:ext cx="15240001" cy="27729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32343" y="11991337"/>
            <a:ext cx="12065001" cy="9782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4"/>
      <p:bldP build="whole" bldLvl="1" animBg="1" rev="0" advAuto="0" spid="179" grpId="3"/>
      <p:bldP build="whole" bldLvl="1" animBg="1" rev="0" advAuto="0" spid="181" grpId="1"/>
      <p:bldP build="whole" bldLvl="1" animBg="1" rev="0" advAuto="0" spid="18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186" name="선"/>
          <p:cNvSpPr/>
          <p:nvPr/>
        </p:nvSpPr>
        <p:spPr>
          <a:xfrm>
            <a:off x="1975030" y="1450709"/>
            <a:ext cx="426461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89" name="그룹"/>
          <p:cNvGrpSpPr/>
          <p:nvPr/>
        </p:nvGrpSpPr>
        <p:grpSpPr>
          <a:xfrm>
            <a:off x="15445739" y="4522353"/>
            <a:ext cx="6352939" cy="7187896"/>
            <a:chOff x="0" y="0"/>
            <a:chExt cx="6352937" cy="7187895"/>
          </a:xfrm>
        </p:grpSpPr>
        <p:pic>
          <p:nvPicPr>
            <p:cNvPr id="18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352938" cy="718789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88" name="직사각형"/>
            <p:cNvSpPr/>
            <p:nvPr/>
          </p:nvSpPr>
          <p:spPr>
            <a:xfrm>
              <a:off x="3239646" y="728713"/>
              <a:ext cx="2997704" cy="465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5323" y="3257167"/>
            <a:ext cx="11176001" cy="6705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그룹"/>
          <p:cNvGrpSpPr/>
          <p:nvPr/>
        </p:nvGrpSpPr>
        <p:grpSpPr>
          <a:xfrm>
            <a:off x="5980383" y="-834463"/>
            <a:ext cx="14064452" cy="13973158"/>
            <a:chOff x="0" y="0"/>
            <a:chExt cx="14064451" cy="13973157"/>
          </a:xfrm>
        </p:grpSpPr>
        <p:grpSp>
          <p:nvGrpSpPr>
            <p:cNvPr id="200" name="그룹"/>
            <p:cNvGrpSpPr/>
            <p:nvPr/>
          </p:nvGrpSpPr>
          <p:grpSpPr>
            <a:xfrm>
              <a:off x="0" y="0"/>
              <a:ext cx="6985000" cy="13970000"/>
              <a:chOff x="0" y="0"/>
              <a:chExt cx="6985000" cy="13970000"/>
            </a:xfrm>
          </p:grpSpPr>
          <p:pic>
            <p:nvPicPr>
              <p:cNvPr id="192" name="IMG_8639.PNG" descr="IMG_8639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56930" y="198878"/>
                <a:ext cx="6271089" cy="13572211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grpSp>
            <p:nvGrpSpPr>
              <p:cNvPr id="197" name="그룹"/>
              <p:cNvGrpSpPr/>
              <p:nvPr/>
            </p:nvGrpSpPr>
            <p:grpSpPr>
              <a:xfrm>
                <a:off x="323755" y="193402"/>
                <a:ext cx="6337857" cy="13600423"/>
                <a:chOff x="0" y="0"/>
                <a:chExt cx="6337856" cy="13600422"/>
              </a:xfrm>
            </p:grpSpPr>
            <p:sp>
              <p:nvSpPr>
                <p:cNvPr id="193" name="삼각형"/>
                <p:cNvSpPr/>
                <p:nvPr/>
              </p:nvSpPr>
              <p:spPr>
                <a:xfrm flipH="1" rot="10800000">
                  <a:off x="27111" y="0"/>
                  <a:ext cx="193037" cy="193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52B2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FFFFFF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pPr>
                </a:p>
              </p:txBody>
            </p:sp>
            <p:sp>
              <p:nvSpPr>
                <p:cNvPr id="194" name="삼각형"/>
                <p:cNvSpPr/>
                <p:nvPr/>
              </p:nvSpPr>
              <p:spPr>
                <a:xfrm rot="10800000">
                  <a:off x="6125062" y="0"/>
                  <a:ext cx="193038" cy="193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52B2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FFFFFF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pPr>
                </a:p>
              </p:txBody>
            </p:sp>
            <p:sp>
              <p:nvSpPr>
                <p:cNvPr id="195" name="삼각형"/>
                <p:cNvSpPr/>
                <p:nvPr/>
              </p:nvSpPr>
              <p:spPr>
                <a:xfrm flipH="1">
                  <a:off x="6112362" y="13375909"/>
                  <a:ext cx="225495" cy="224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3C7F9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FFFFFF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pPr>
                </a:p>
              </p:txBody>
            </p:sp>
            <p:sp>
              <p:nvSpPr>
                <p:cNvPr id="196" name="삼각형"/>
                <p:cNvSpPr/>
                <p:nvPr/>
              </p:nvSpPr>
              <p:spPr>
                <a:xfrm>
                  <a:off x="0" y="13363209"/>
                  <a:ext cx="232848" cy="2330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4590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FFFFFF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pPr>
                </a:p>
              </p:txBody>
            </p:sp>
          </p:grpSp>
          <p:pic>
            <p:nvPicPr>
              <p:cNvPr id="198" name="이미지" descr="이미지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6985000" cy="1397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9" name="직사각형"/>
              <p:cNvSpPr/>
              <p:nvPr/>
            </p:nvSpPr>
            <p:spPr>
              <a:xfrm>
                <a:off x="525169" y="8962993"/>
                <a:ext cx="5934836" cy="2459556"/>
              </a:xfrm>
              <a:prstGeom prst="rect">
                <a:avLst/>
              </a:prstGeom>
              <a:noFill/>
              <a:ln w="889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grpSp>
          <p:nvGrpSpPr>
            <p:cNvPr id="210" name="그룹"/>
            <p:cNvGrpSpPr/>
            <p:nvPr/>
          </p:nvGrpSpPr>
          <p:grpSpPr>
            <a:xfrm>
              <a:off x="7079451" y="3157"/>
              <a:ext cx="6985001" cy="13970001"/>
              <a:chOff x="0" y="0"/>
              <a:chExt cx="6985000" cy="13970000"/>
            </a:xfrm>
          </p:grpSpPr>
          <p:pic>
            <p:nvPicPr>
              <p:cNvPr id="201" name="IMG_8642.PNG" descr="IMG_8642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55919" y="196655"/>
                <a:ext cx="6273161" cy="13576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2" name="직사각형"/>
              <p:cNvSpPr/>
              <p:nvPr/>
            </p:nvSpPr>
            <p:spPr>
              <a:xfrm>
                <a:off x="670734" y="11377182"/>
                <a:ext cx="5643699" cy="866301"/>
              </a:xfrm>
              <a:prstGeom prst="rect">
                <a:avLst/>
              </a:prstGeom>
              <a:noFill/>
              <a:ln w="889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grpSp>
            <p:nvGrpSpPr>
              <p:cNvPr id="209" name="그룹"/>
              <p:cNvGrpSpPr/>
              <p:nvPr/>
            </p:nvGrpSpPr>
            <p:grpSpPr>
              <a:xfrm>
                <a:off x="0" y="0"/>
                <a:ext cx="6985000" cy="13970000"/>
                <a:chOff x="0" y="0"/>
                <a:chExt cx="6985000" cy="13970000"/>
              </a:xfrm>
            </p:grpSpPr>
            <p:grpSp>
              <p:nvGrpSpPr>
                <p:cNvPr id="207" name="그룹"/>
                <p:cNvGrpSpPr/>
                <p:nvPr/>
              </p:nvGrpSpPr>
              <p:grpSpPr>
                <a:xfrm>
                  <a:off x="345081" y="193402"/>
                  <a:ext cx="6296774" cy="13622977"/>
                  <a:chOff x="0" y="0"/>
                  <a:chExt cx="6296773" cy="13622976"/>
                </a:xfrm>
              </p:grpSpPr>
              <p:sp>
                <p:nvSpPr>
                  <p:cNvPr id="203" name="삼각형"/>
                  <p:cNvSpPr/>
                  <p:nvPr/>
                </p:nvSpPr>
                <p:spPr>
                  <a:xfrm flipH="1" rot="10800000">
                    <a:off x="5785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04" name="삼각형"/>
                  <p:cNvSpPr/>
                  <p:nvPr/>
                </p:nvSpPr>
                <p:spPr>
                  <a:xfrm rot="10800000">
                    <a:off x="6103737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05" name="삼각형"/>
                  <p:cNvSpPr/>
                  <p:nvPr/>
                </p:nvSpPr>
                <p:spPr>
                  <a:xfrm flipH="1">
                    <a:off x="6070486" y="13392379"/>
                    <a:ext cx="226288" cy="22736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346DA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06" name="삼각형"/>
                  <p:cNvSpPr/>
                  <p:nvPr/>
                </p:nvSpPr>
                <p:spPr>
                  <a:xfrm>
                    <a:off x="0" y="13398078"/>
                    <a:ext cx="230008" cy="22489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3B7CA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</p:grpSp>
            <p:pic>
              <p:nvPicPr>
                <p:cNvPr id="208" name="이미지" descr="이미지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85000" cy="13970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0" t="0" r="0" b="71079"/>
          <a:stretch>
            <a:fillRect/>
          </a:stretch>
        </p:blipFill>
        <p:spPr>
          <a:xfrm>
            <a:off x="-1" y="-1054"/>
            <a:ext cx="24384001" cy="2141451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21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0" t="0" r="0" b="70564"/>
          <a:stretch>
            <a:fillRect/>
          </a:stretch>
        </p:blipFill>
        <p:spPr>
          <a:xfrm>
            <a:off x="0" y="-1054"/>
            <a:ext cx="24384001" cy="2179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기존…"/>
          <p:cNvSpPr txBox="1"/>
          <p:nvPr/>
        </p:nvSpPr>
        <p:spPr>
          <a:xfrm>
            <a:off x="643614" y="5895414"/>
            <a:ext cx="4991101" cy="357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기존</a:t>
            </a:r>
          </a:p>
          <a:p>
            <a: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>
                <a:solidFill>
                  <a:srgbClr val="B6EDA3"/>
                </a:solidFill>
              </a:rPr>
              <a:t>동아리</a:t>
            </a:r>
            <a:r>
              <a:t> 성향</a:t>
            </a:r>
          </a:p>
          <a:p>
            <a:pPr>
              <a:defRPr sz="7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분석 테스트</a:t>
            </a:r>
          </a:p>
        </p:txBody>
      </p:sp>
      <p:sp>
        <p:nvSpPr>
          <p:cNvPr id="216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217" name="선"/>
          <p:cNvSpPr/>
          <p:nvPr/>
        </p:nvSpPr>
        <p:spPr>
          <a:xfrm>
            <a:off x="1975030" y="1450709"/>
            <a:ext cx="426461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그룹"/>
          <p:cNvGrpSpPr/>
          <p:nvPr/>
        </p:nvGrpSpPr>
        <p:grpSpPr>
          <a:xfrm>
            <a:off x="213394" y="1871630"/>
            <a:ext cx="23957212" cy="13972651"/>
            <a:chOff x="0" y="0"/>
            <a:chExt cx="23957210" cy="13972649"/>
          </a:xfrm>
        </p:grpSpPr>
        <p:grpSp>
          <p:nvGrpSpPr>
            <p:cNvPr id="227" name="그룹"/>
            <p:cNvGrpSpPr/>
            <p:nvPr/>
          </p:nvGrpSpPr>
          <p:grpSpPr>
            <a:xfrm>
              <a:off x="0" y="1054"/>
              <a:ext cx="6985000" cy="13970003"/>
              <a:chOff x="0" y="0"/>
              <a:chExt cx="6985000" cy="13970001"/>
            </a:xfrm>
          </p:grpSpPr>
          <p:pic>
            <p:nvPicPr>
              <p:cNvPr id="219" name="IMG_8644.PNG" descr="IMG_864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54707" y="194230"/>
                <a:ext cx="6275463" cy="135816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26" name="그룹"/>
              <p:cNvGrpSpPr/>
              <p:nvPr/>
            </p:nvGrpSpPr>
            <p:grpSpPr>
              <a:xfrm>
                <a:off x="0" y="0"/>
                <a:ext cx="6985000" cy="13970002"/>
                <a:chOff x="0" y="0"/>
                <a:chExt cx="6985000" cy="13970001"/>
              </a:xfrm>
            </p:grpSpPr>
            <p:grpSp>
              <p:nvGrpSpPr>
                <p:cNvPr id="224" name="그룹"/>
                <p:cNvGrpSpPr/>
                <p:nvPr/>
              </p:nvGrpSpPr>
              <p:grpSpPr>
                <a:xfrm>
                  <a:off x="350866" y="193402"/>
                  <a:ext cx="6290989" cy="13619748"/>
                  <a:chOff x="0" y="0"/>
                  <a:chExt cx="6290988" cy="13619746"/>
                </a:xfrm>
              </p:grpSpPr>
              <p:sp>
                <p:nvSpPr>
                  <p:cNvPr id="220" name="삼각형"/>
                  <p:cNvSpPr/>
                  <p:nvPr/>
                </p:nvSpPr>
                <p:spPr>
                  <a:xfrm flipH="1" rot="10800000">
                    <a:off x="0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4DA29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21" name="삼각형"/>
                  <p:cNvSpPr/>
                  <p:nvPr/>
                </p:nvSpPr>
                <p:spPr>
                  <a:xfrm rot="10800000">
                    <a:off x="6097951" y="-1"/>
                    <a:ext cx="193038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4DA29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22" name="삼각형"/>
                  <p:cNvSpPr/>
                  <p:nvPr/>
                </p:nvSpPr>
                <p:spPr>
                  <a:xfrm flipH="1">
                    <a:off x="6097951" y="13426710"/>
                    <a:ext cx="193038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23" name="삼각형"/>
                  <p:cNvSpPr/>
                  <p:nvPr/>
                </p:nvSpPr>
                <p:spPr>
                  <a:xfrm>
                    <a:off x="0" y="13426710"/>
                    <a:ext cx="193037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</p:grpSp>
            <p:pic>
              <p:nvPicPr>
                <p:cNvPr id="225" name="이미지" descr="이미지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85000" cy="139700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36" name="그룹"/>
            <p:cNvGrpSpPr/>
            <p:nvPr/>
          </p:nvGrpSpPr>
          <p:grpSpPr>
            <a:xfrm>
              <a:off x="7147735" y="2647"/>
              <a:ext cx="6985001" cy="13970003"/>
              <a:chOff x="0" y="0"/>
              <a:chExt cx="6985000" cy="13970001"/>
            </a:xfrm>
          </p:grpSpPr>
          <p:pic>
            <p:nvPicPr>
              <p:cNvPr id="228" name="IMG_8645.PNG" descr="IMG_864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54707" y="194229"/>
                <a:ext cx="6275446" cy="135816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35" name="그룹"/>
              <p:cNvGrpSpPr/>
              <p:nvPr/>
            </p:nvGrpSpPr>
            <p:grpSpPr>
              <a:xfrm>
                <a:off x="0" y="0"/>
                <a:ext cx="6985000" cy="13970002"/>
                <a:chOff x="0" y="0"/>
                <a:chExt cx="6985000" cy="13970001"/>
              </a:xfrm>
            </p:grpSpPr>
            <p:grpSp>
              <p:nvGrpSpPr>
                <p:cNvPr id="233" name="그룹"/>
                <p:cNvGrpSpPr/>
                <p:nvPr/>
              </p:nvGrpSpPr>
              <p:grpSpPr>
                <a:xfrm>
                  <a:off x="350866" y="193402"/>
                  <a:ext cx="6290989" cy="13619748"/>
                  <a:chOff x="0" y="0"/>
                  <a:chExt cx="6290987" cy="13619746"/>
                </a:xfrm>
              </p:grpSpPr>
              <p:sp>
                <p:nvSpPr>
                  <p:cNvPr id="229" name="삼각형"/>
                  <p:cNvSpPr/>
                  <p:nvPr/>
                </p:nvSpPr>
                <p:spPr>
                  <a:xfrm flipH="1" rot="10800000">
                    <a:off x="0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4DA29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30" name="삼각형"/>
                  <p:cNvSpPr/>
                  <p:nvPr/>
                </p:nvSpPr>
                <p:spPr>
                  <a:xfrm rot="10800000">
                    <a:off x="6097951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4A9C9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31" name="삼각형"/>
                  <p:cNvSpPr/>
                  <p:nvPr/>
                </p:nvSpPr>
                <p:spPr>
                  <a:xfrm flipH="1">
                    <a:off x="6097951" y="13426710"/>
                    <a:ext cx="193037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32" name="삼각형"/>
                  <p:cNvSpPr/>
                  <p:nvPr/>
                </p:nvSpPr>
                <p:spPr>
                  <a:xfrm>
                    <a:off x="0" y="13426710"/>
                    <a:ext cx="193037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</p:grpSp>
            <p:pic>
              <p:nvPicPr>
                <p:cNvPr id="234" name="이미지" descr="이미지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85000" cy="139700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5" name="그룹"/>
            <p:cNvGrpSpPr/>
            <p:nvPr/>
          </p:nvGrpSpPr>
          <p:grpSpPr>
            <a:xfrm>
              <a:off x="16972210" y="0"/>
              <a:ext cx="6985001" cy="13970002"/>
              <a:chOff x="0" y="0"/>
              <a:chExt cx="6985000" cy="13970001"/>
            </a:xfrm>
          </p:grpSpPr>
          <p:pic>
            <p:nvPicPr>
              <p:cNvPr id="237" name="IMG_8667.PNG" descr="IMG_8667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54707" y="194027"/>
                <a:ext cx="6275502" cy="135817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44" name="그룹"/>
              <p:cNvGrpSpPr/>
              <p:nvPr/>
            </p:nvGrpSpPr>
            <p:grpSpPr>
              <a:xfrm>
                <a:off x="0" y="0"/>
                <a:ext cx="6985000" cy="13970002"/>
                <a:chOff x="0" y="0"/>
                <a:chExt cx="6985000" cy="13970001"/>
              </a:xfrm>
            </p:grpSpPr>
            <p:grpSp>
              <p:nvGrpSpPr>
                <p:cNvPr id="242" name="그룹"/>
                <p:cNvGrpSpPr/>
                <p:nvPr/>
              </p:nvGrpSpPr>
              <p:grpSpPr>
                <a:xfrm>
                  <a:off x="350866" y="193402"/>
                  <a:ext cx="6290989" cy="13619749"/>
                  <a:chOff x="0" y="0"/>
                  <a:chExt cx="6290987" cy="13619748"/>
                </a:xfrm>
              </p:grpSpPr>
              <p:sp>
                <p:nvSpPr>
                  <p:cNvPr id="238" name="삼각형"/>
                  <p:cNvSpPr/>
                  <p:nvPr/>
                </p:nvSpPr>
                <p:spPr>
                  <a:xfrm flipH="1" rot="10800000">
                    <a:off x="0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45939D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39" name="삼각형"/>
                  <p:cNvSpPr/>
                  <p:nvPr/>
                </p:nvSpPr>
                <p:spPr>
                  <a:xfrm rot="10800000">
                    <a:off x="6097951" y="-1"/>
                    <a:ext cx="193037" cy="1930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3E839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40" name="삼각형"/>
                  <p:cNvSpPr/>
                  <p:nvPr/>
                </p:nvSpPr>
                <p:spPr>
                  <a:xfrm flipH="1">
                    <a:off x="6097951" y="13426712"/>
                    <a:ext cx="193037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  <p:sp>
                <p:nvSpPr>
                  <p:cNvPr id="241" name="삼각형"/>
                  <p:cNvSpPr/>
                  <p:nvPr/>
                </p:nvSpPr>
                <p:spPr>
                  <a:xfrm>
                    <a:off x="0" y="13426712"/>
                    <a:ext cx="193037" cy="1930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52B28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3200">
                        <a:solidFill>
                          <a:srgbClr val="FFFFFF"/>
                        </a:solidFill>
                        <a:latin typeface="Avenir Next Medium"/>
                        <a:ea typeface="Avenir Next Medium"/>
                        <a:cs typeface="Avenir Next Medium"/>
                        <a:sym typeface="Avenir Next Medium"/>
                      </a:defRPr>
                    </a:pPr>
                  </a:p>
                </p:txBody>
              </p:sp>
            </p:grpSp>
            <p:pic>
              <p:nvPicPr>
                <p:cNvPr id="243" name="이미지" descr="이미지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6985000" cy="139700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247" name="∙∙∙"/>
          <p:cNvSpPr txBox="1"/>
          <p:nvPr/>
        </p:nvSpPr>
        <p:spPr>
          <a:xfrm>
            <a:off x="14248713" y="5975349"/>
            <a:ext cx="3034308" cy="1892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∙∙∙</a:t>
            </a:r>
          </a:p>
        </p:txBody>
      </p:sp>
      <p:sp>
        <p:nvSpPr>
          <p:cNvPr id="248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249" name="선"/>
          <p:cNvSpPr/>
          <p:nvPr/>
        </p:nvSpPr>
        <p:spPr>
          <a:xfrm>
            <a:off x="1975030" y="1450709"/>
            <a:ext cx="426461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그룹"/>
          <p:cNvGrpSpPr/>
          <p:nvPr/>
        </p:nvGrpSpPr>
        <p:grpSpPr>
          <a:xfrm>
            <a:off x="-2795" y="-702"/>
            <a:ext cx="24389591" cy="13717404"/>
            <a:chOff x="0" y="0"/>
            <a:chExt cx="24389590" cy="13717403"/>
          </a:xfrm>
        </p:grpSpPr>
        <p:sp>
          <p:nvSpPr>
            <p:cNvPr id="251" name="직사각형"/>
            <p:cNvSpPr/>
            <p:nvPr/>
          </p:nvSpPr>
          <p:spPr>
            <a:xfrm>
              <a:off x="0" y="0"/>
              <a:ext cx="24389591" cy="13717404"/>
            </a:xfrm>
            <a:prstGeom prst="rect">
              <a:avLst/>
            </a:prstGeom>
            <a:solidFill>
              <a:srgbClr val="000000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52" name="사용자 흥미 유발 부족"/>
            <p:cNvSpPr txBox="1"/>
            <p:nvPr/>
          </p:nvSpPr>
          <p:spPr>
            <a:xfrm>
              <a:off x="4822445" y="5890961"/>
              <a:ext cx="14744701" cy="1935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0">
                  <a:gradFill flip="none" rotWithShape="1">
                    <a:gsLst>
                      <a:gs pos="0">
                        <a:schemeClr val="accent1">
                          <a:hueOff val="-446844"/>
                          <a:satOff val="-6226"/>
                          <a:lumOff val="18873"/>
                        </a:schemeClr>
                      </a:gs>
                      <a:gs pos="100000">
                        <a:srgbClr val="B6EDA3"/>
                      </a:gs>
                    </a:gsLst>
                    <a:lin ang="0" scaled="0"/>
                  </a:gra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lvl1pPr>
            </a:lstStyle>
            <a:p>
              <a:pPr/>
              <a:r>
                <a:t>사용자 흥미 유발 부족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257" name="선"/>
          <p:cNvSpPr/>
          <p:nvPr/>
        </p:nvSpPr>
        <p:spPr>
          <a:xfrm>
            <a:off x="1975030" y="1450709"/>
            <a:ext cx="426461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6488" t="0" r="0" b="0"/>
          <a:stretch>
            <a:fillRect/>
          </a:stretch>
        </p:blipFill>
        <p:spPr>
          <a:xfrm>
            <a:off x="1016000" y="3618578"/>
            <a:ext cx="12700000" cy="74117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9" name="텍스트 문서"/>
          <p:cNvSpPr/>
          <p:nvPr/>
        </p:nvSpPr>
        <p:spPr>
          <a:xfrm>
            <a:off x="15717311" y="3225696"/>
            <a:ext cx="1961412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0" name="🥱😴"/>
          <p:cNvSpPr txBox="1"/>
          <p:nvPr/>
        </p:nvSpPr>
        <p:spPr>
          <a:xfrm>
            <a:off x="19139117" y="3193946"/>
            <a:ext cx="3924301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🥱😴</a:t>
            </a:r>
          </a:p>
        </p:txBody>
      </p:sp>
      <p:grpSp>
        <p:nvGrpSpPr>
          <p:cNvPr id="263" name="그룹"/>
          <p:cNvGrpSpPr/>
          <p:nvPr/>
        </p:nvGrpSpPr>
        <p:grpSpPr>
          <a:xfrm>
            <a:off x="14805811" y="8374882"/>
            <a:ext cx="3358010" cy="3048220"/>
            <a:chOff x="0" y="0"/>
            <a:chExt cx="3358009" cy="3048218"/>
          </a:xfrm>
        </p:grpSpPr>
        <p:sp>
          <p:nvSpPr>
            <p:cNvPr id="261" name="카메라"/>
            <p:cNvSpPr/>
            <p:nvPr/>
          </p:nvSpPr>
          <p:spPr>
            <a:xfrm>
              <a:off x="0" y="0"/>
              <a:ext cx="2205244" cy="1566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62" name="비디오"/>
            <p:cNvSpPr/>
            <p:nvPr/>
          </p:nvSpPr>
          <p:spPr>
            <a:xfrm>
              <a:off x="1152765" y="1813352"/>
              <a:ext cx="2205245" cy="1234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264" name="🧐😍"/>
          <p:cNvSpPr txBox="1"/>
          <p:nvPr/>
        </p:nvSpPr>
        <p:spPr>
          <a:xfrm>
            <a:off x="19139117" y="8376623"/>
            <a:ext cx="3924301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🧐😍</a:t>
            </a:r>
          </a:p>
        </p:txBody>
      </p:sp>
      <p:sp>
        <p:nvSpPr>
          <p:cNvPr id="265" name="텍스트 문서"/>
          <p:cNvSpPr/>
          <p:nvPr/>
        </p:nvSpPr>
        <p:spPr>
          <a:xfrm>
            <a:off x="17230531" y="7891630"/>
            <a:ext cx="1359691" cy="1760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그룹"/>
          <p:cNvGrpSpPr/>
          <p:nvPr/>
        </p:nvGrpSpPr>
        <p:grpSpPr>
          <a:xfrm>
            <a:off x="10768145" y="8079809"/>
            <a:ext cx="7935386" cy="4006851"/>
            <a:chOff x="0" y="0"/>
            <a:chExt cx="7935385" cy="4006850"/>
          </a:xfrm>
        </p:grpSpPr>
        <p:sp>
          <p:nvSpPr>
            <p:cNvPr id="267" name="직사각형"/>
            <p:cNvSpPr/>
            <p:nvPr/>
          </p:nvSpPr>
          <p:spPr>
            <a:xfrm>
              <a:off x="0" y="81018"/>
              <a:ext cx="2534719" cy="1270001"/>
            </a:xfrm>
            <a:prstGeom prst="rect">
              <a:avLst/>
            </a:prstGeom>
            <a:solidFill>
              <a:schemeClr val="accent1">
                <a:hueOff val="-446844"/>
                <a:satOff val="-6226"/>
                <a:lumOff val="188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1">
                      <a:hueOff val="-446844"/>
                      <a:satOff val="-6226"/>
                      <a:lumOff val="18873"/>
                    </a:schemeClr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68" name="잡다…"/>
            <p:cNvSpPr txBox="1"/>
            <p:nvPr/>
          </p:nvSpPr>
          <p:spPr>
            <a:xfrm>
              <a:off x="35049" y="0"/>
              <a:ext cx="7900337" cy="4006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10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잡다</a:t>
              </a:r>
            </a:p>
            <a:p>
              <a:pPr algn="l">
                <a:defRPr sz="5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취업 매칭 웹</a:t>
              </a:r>
            </a:p>
            <a:p>
              <a:pPr algn="l">
                <a:defRPr sz="5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사용자 역량 검사 유사</a:t>
              </a:r>
            </a:p>
          </p:txBody>
        </p:sp>
      </p:grpSp>
      <p:grpSp>
        <p:nvGrpSpPr>
          <p:cNvPr id="272" name="그룹"/>
          <p:cNvGrpSpPr/>
          <p:nvPr/>
        </p:nvGrpSpPr>
        <p:grpSpPr>
          <a:xfrm>
            <a:off x="10768145" y="2916578"/>
            <a:ext cx="7935385" cy="4006851"/>
            <a:chOff x="0" y="0"/>
            <a:chExt cx="7935384" cy="4006850"/>
          </a:xfrm>
        </p:grpSpPr>
        <p:sp>
          <p:nvSpPr>
            <p:cNvPr id="270" name="직사각형"/>
            <p:cNvSpPr/>
            <p:nvPr/>
          </p:nvSpPr>
          <p:spPr>
            <a:xfrm>
              <a:off x="0" y="34813"/>
              <a:ext cx="6278001" cy="1270001"/>
            </a:xfrm>
            <a:prstGeom prst="rect">
              <a:avLst/>
            </a:prstGeom>
            <a:solidFill>
              <a:schemeClr val="accent1">
                <a:hueOff val="-446844"/>
                <a:satOff val="-6226"/>
                <a:lumOff val="188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1">
                      <a:hueOff val="-446844"/>
                      <a:satOff val="-6226"/>
                      <a:lumOff val="18873"/>
                    </a:schemeClr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71" name="에브리타임…"/>
            <p:cNvSpPr txBox="1"/>
            <p:nvPr/>
          </p:nvSpPr>
          <p:spPr>
            <a:xfrm>
              <a:off x="27803" y="0"/>
              <a:ext cx="7907582" cy="4006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10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에브리타임</a:t>
              </a:r>
            </a:p>
            <a:p>
              <a:pPr algn="l">
                <a:defRPr sz="5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대학생 서비스 어플리케이션</a:t>
              </a:r>
            </a:p>
            <a:p>
              <a:pPr algn="l">
                <a:defRPr sz="5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커뮤니티 중심</a:t>
              </a:r>
            </a:p>
            <a:p>
              <a:pPr algn="l">
                <a:defRPr sz="5000">
                  <a:solidFill>
                    <a:srgbClr val="FFFFFF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pPr>
              <a:r>
                <a:t>동아리 추천 서비스 부재</a:t>
              </a:r>
            </a:p>
          </p:txBody>
        </p:sp>
      </p:grpSp>
      <p:grpSp>
        <p:nvGrpSpPr>
          <p:cNvPr id="275" name="그룹"/>
          <p:cNvGrpSpPr/>
          <p:nvPr/>
        </p:nvGrpSpPr>
        <p:grpSpPr>
          <a:xfrm>
            <a:off x="5684340" y="2694489"/>
            <a:ext cx="4443289" cy="4451030"/>
            <a:chOff x="0" y="0"/>
            <a:chExt cx="4443287" cy="4451029"/>
          </a:xfrm>
        </p:grpSpPr>
        <p:sp>
          <p:nvSpPr>
            <p:cNvPr id="273" name="모서리가 둥근 직사각형"/>
            <p:cNvSpPr/>
            <p:nvPr/>
          </p:nvSpPr>
          <p:spPr>
            <a:xfrm>
              <a:off x="0" y="0"/>
              <a:ext cx="4443288" cy="4451030"/>
            </a:xfrm>
            <a:prstGeom prst="roundRect">
              <a:avLst>
                <a:gd name="adj" fmla="val 127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1270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pic>
          <p:nvPicPr>
            <p:cNvPr id="274" name="에타.jpeg" descr="에타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152" t="7385" r="8152" b="7385"/>
            <a:stretch>
              <a:fillRect/>
            </a:stretch>
          </p:blipFill>
          <p:spPr>
            <a:xfrm>
              <a:off x="359089" y="328828"/>
              <a:ext cx="3725142" cy="379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8" name="그룹"/>
          <p:cNvGrpSpPr/>
          <p:nvPr/>
        </p:nvGrpSpPr>
        <p:grpSpPr>
          <a:xfrm>
            <a:off x="5680469" y="7857720"/>
            <a:ext cx="4451031" cy="4451030"/>
            <a:chOff x="0" y="0"/>
            <a:chExt cx="4451029" cy="4451029"/>
          </a:xfrm>
        </p:grpSpPr>
        <p:sp>
          <p:nvSpPr>
            <p:cNvPr id="276" name="모서리가 둥근 직사각형"/>
            <p:cNvSpPr/>
            <p:nvPr/>
          </p:nvSpPr>
          <p:spPr>
            <a:xfrm>
              <a:off x="0" y="0"/>
              <a:ext cx="4451030" cy="445103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1270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pic>
          <p:nvPicPr>
            <p:cNvPr id="27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40279" y="1719288"/>
              <a:ext cx="3970402" cy="1012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281" name="선"/>
          <p:cNvSpPr/>
          <p:nvPr/>
        </p:nvSpPr>
        <p:spPr>
          <a:xfrm>
            <a:off x="7606293" y="1450709"/>
            <a:ext cx="561597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Subtype="0" presetID="35" grpId="3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4"/>
      <p:bldP build="whole" bldLvl="1" animBg="1" rev="0" advAuto="0" spid="272" grpId="2"/>
      <p:bldP build="whole" bldLvl="1" animBg="1" rev="0" advAuto="0" spid="275" grpId="1"/>
      <p:bldP build="whole" bldLvl="1" animBg="1" rev="0" advAuto="0" spid="27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34994">
              <a:srgbClr val="4DA29C"/>
            </a:gs>
            <a:gs pos="100000">
              <a:srgbClr val="2D5FA3"/>
            </a:gs>
          </a:gsLst>
          <a:lin ang="295130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그룹"/>
          <p:cNvGrpSpPr/>
          <p:nvPr/>
        </p:nvGrpSpPr>
        <p:grpSpPr>
          <a:xfrm>
            <a:off x="-3756007" y="4445000"/>
            <a:ext cx="31896014" cy="5085274"/>
            <a:chOff x="0" y="0"/>
            <a:chExt cx="31896012" cy="5085273"/>
          </a:xfrm>
        </p:grpSpPr>
        <p:sp>
          <p:nvSpPr>
            <p:cNvPr id="283" name="직사각형"/>
            <p:cNvSpPr/>
            <p:nvPr/>
          </p:nvSpPr>
          <p:spPr>
            <a:xfrm>
              <a:off x="13407440" y="1074796"/>
              <a:ext cx="5081132" cy="2935683"/>
            </a:xfrm>
            <a:prstGeom prst="rect">
              <a:avLst/>
            </a:prstGeom>
            <a:solidFill>
              <a:srgbClr val="B6EDA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B6EDA3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84" name="직사각형"/>
            <p:cNvSpPr/>
            <p:nvPr/>
          </p:nvSpPr>
          <p:spPr>
            <a:xfrm>
              <a:off x="6940467" y="1074796"/>
              <a:ext cx="5081133" cy="2935683"/>
            </a:xfrm>
            <a:prstGeom prst="rect">
              <a:avLst/>
            </a:prstGeom>
            <a:solidFill>
              <a:schemeClr val="accent1">
                <a:hueOff val="-446844"/>
                <a:satOff val="-6226"/>
                <a:lumOff val="188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grpSp>
          <p:nvGrpSpPr>
            <p:cNvPr id="290" name="그룹"/>
            <p:cNvGrpSpPr/>
            <p:nvPr/>
          </p:nvGrpSpPr>
          <p:grpSpPr>
            <a:xfrm>
              <a:off x="-1" y="0"/>
              <a:ext cx="31896014" cy="5085274"/>
              <a:chOff x="0" y="0"/>
              <a:chExt cx="31896012" cy="5085273"/>
            </a:xfrm>
          </p:grpSpPr>
          <p:sp>
            <p:nvSpPr>
              <p:cNvPr id="285" name="필름 스트립"/>
              <p:cNvSpPr/>
              <p:nvPr/>
            </p:nvSpPr>
            <p:spPr>
              <a:xfrm>
                <a:off x="12921191" y="0"/>
                <a:ext cx="6053629" cy="5085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7" y="0"/>
                    </a:moveTo>
                    <a:cubicBezTo>
                      <a:pt x="249" y="0"/>
                      <a:pt x="0" y="296"/>
                      <a:pt x="0" y="663"/>
                    </a:cubicBezTo>
                    <a:lnTo>
                      <a:pt x="0" y="20939"/>
                    </a:lnTo>
                    <a:cubicBezTo>
                      <a:pt x="0" y="21306"/>
                      <a:pt x="249" y="21600"/>
                      <a:pt x="557" y="21600"/>
                    </a:cubicBezTo>
                    <a:lnTo>
                      <a:pt x="21045" y="21600"/>
                    </a:lnTo>
                    <a:cubicBezTo>
                      <a:pt x="21353" y="21600"/>
                      <a:pt x="21600" y="21306"/>
                      <a:pt x="21600" y="20939"/>
                    </a:cubicBezTo>
                    <a:lnTo>
                      <a:pt x="21600" y="657"/>
                    </a:lnTo>
                    <a:cubicBezTo>
                      <a:pt x="21600" y="297"/>
                      <a:pt x="21353" y="0"/>
                      <a:pt x="21045" y="0"/>
                    </a:cubicBezTo>
                    <a:lnTo>
                      <a:pt x="557" y="0"/>
                    </a:lnTo>
                    <a:close/>
                    <a:moveTo>
                      <a:pt x="1733" y="1317"/>
                    </a:moveTo>
                    <a:lnTo>
                      <a:pt x="3352" y="1317"/>
                    </a:lnTo>
                    <a:lnTo>
                      <a:pt x="3352" y="3246"/>
                    </a:lnTo>
                    <a:lnTo>
                      <a:pt x="1733" y="3246"/>
                    </a:lnTo>
                    <a:lnTo>
                      <a:pt x="1733" y="1317"/>
                    </a:lnTo>
                    <a:close/>
                    <a:moveTo>
                      <a:pt x="5863" y="1317"/>
                    </a:moveTo>
                    <a:lnTo>
                      <a:pt x="7482" y="1317"/>
                    </a:lnTo>
                    <a:lnTo>
                      <a:pt x="7482" y="3246"/>
                    </a:lnTo>
                    <a:lnTo>
                      <a:pt x="5863" y="3246"/>
                    </a:lnTo>
                    <a:lnTo>
                      <a:pt x="5863" y="1317"/>
                    </a:lnTo>
                    <a:close/>
                    <a:moveTo>
                      <a:pt x="9993" y="1317"/>
                    </a:moveTo>
                    <a:lnTo>
                      <a:pt x="11612" y="1317"/>
                    </a:lnTo>
                    <a:lnTo>
                      <a:pt x="11612" y="3246"/>
                    </a:lnTo>
                    <a:lnTo>
                      <a:pt x="9993" y="3246"/>
                    </a:lnTo>
                    <a:lnTo>
                      <a:pt x="9993" y="1317"/>
                    </a:lnTo>
                    <a:close/>
                    <a:moveTo>
                      <a:pt x="14123" y="1317"/>
                    </a:moveTo>
                    <a:lnTo>
                      <a:pt x="15742" y="1317"/>
                    </a:lnTo>
                    <a:lnTo>
                      <a:pt x="15742" y="3246"/>
                    </a:lnTo>
                    <a:lnTo>
                      <a:pt x="14123" y="3246"/>
                    </a:lnTo>
                    <a:lnTo>
                      <a:pt x="14123" y="1317"/>
                    </a:lnTo>
                    <a:close/>
                    <a:moveTo>
                      <a:pt x="18253" y="1317"/>
                    </a:moveTo>
                    <a:lnTo>
                      <a:pt x="19872" y="1317"/>
                    </a:lnTo>
                    <a:lnTo>
                      <a:pt x="19872" y="3246"/>
                    </a:lnTo>
                    <a:lnTo>
                      <a:pt x="18253" y="3246"/>
                    </a:lnTo>
                    <a:lnTo>
                      <a:pt x="18253" y="1317"/>
                    </a:lnTo>
                    <a:close/>
                    <a:moveTo>
                      <a:pt x="1733" y="4563"/>
                    </a:moveTo>
                    <a:lnTo>
                      <a:pt x="19872" y="4563"/>
                    </a:lnTo>
                    <a:lnTo>
                      <a:pt x="19872" y="17031"/>
                    </a:lnTo>
                    <a:lnTo>
                      <a:pt x="1733" y="17031"/>
                    </a:lnTo>
                    <a:lnTo>
                      <a:pt x="1733" y="4563"/>
                    </a:lnTo>
                    <a:close/>
                    <a:moveTo>
                      <a:pt x="1733" y="18348"/>
                    </a:moveTo>
                    <a:lnTo>
                      <a:pt x="3352" y="18348"/>
                    </a:lnTo>
                    <a:lnTo>
                      <a:pt x="3352" y="20276"/>
                    </a:lnTo>
                    <a:lnTo>
                      <a:pt x="1733" y="20276"/>
                    </a:lnTo>
                    <a:lnTo>
                      <a:pt x="1733" y="18348"/>
                    </a:lnTo>
                    <a:close/>
                    <a:moveTo>
                      <a:pt x="5863" y="18348"/>
                    </a:moveTo>
                    <a:lnTo>
                      <a:pt x="7482" y="18348"/>
                    </a:lnTo>
                    <a:lnTo>
                      <a:pt x="7482" y="20276"/>
                    </a:lnTo>
                    <a:lnTo>
                      <a:pt x="5863" y="20276"/>
                    </a:lnTo>
                    <a:lnTo>
                      <a:pt x="5863" y="18348"/>
                    </a:lnTo>
                    <a:close/>
                    <a:moveTo>
                      <a:pt x="9993" y="18348"/>
                    </a:moveTo>
                    <a:lnTo>
                      <a:pt x="11612" y="18348"/>
                    </a:lnTo>
                    <a:lnTo>
                      <a:pt x="11612" y="20276"/>
                    </a:lnTo>
                    <a:lnTo>
                      <a:pt x="9993" y="20276"/>
                    </a:lnTo>
                    <a:lnTo>
                      <a:pt x="9993" y="18348"/>
                    </a:lnTo>
                    <a:close/>
                    <a:moveTo>
                      <a:pt x="14123" y="18348"/>
                    </a:moveTo>
                    <a:lnTo>
                      <a:pt x="15742" y="18348"/>
                    </a:lnTo>
                    <a:lnTo>
                      <a:pt x="15742" y="20276"/>
                    </a:lnTo>
                    <a:lnTo>
                      <a:pt x="14123" y="20276"/>
                    </a:lnTo>
                    <a:lnTo>
                      <a:pt x="14123" y="18348"/>
                    </a:lnTo>
                    <a:close/>
                    <a:moveTo>
                      <a:pt x="18253" y="18348"/>
                    </a:moveTo>
                    <a:lnTo>
                      <a:pt x="19872" y="18348"/>
                    </a:lnTo>
                    <a:lnTo>
                      <a:pt x="19872" y="20276"/>
                    </a:lnTo>
                    <a:lnTo>
                      <a:pt x="18253" y="20276"/>
                    </a:lnTo>
                    <a:lnTo>
                      <a:pt x="18253" y="183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86" name="필름 스트립"/>
              <p:cNvSpPr/>
              <p:nvPr/>
            </p:nvSpPr>
            <p:spPr>
              <a:xfrm>
                <a:off x="6460595" y="0"/>
                <a:ext cx="6053629" cy="5085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7" y="0"/>
                    </a:moveTo>
                    <a:cubicBezTo>
                      <a:pt x="249" y="0"/>
                      <a:pt x="0" y="296"/>
                      <a:pt x="0" y="663"/>
                    </a:cubicBezTo>
                    <a:lnTo>
                      <a:pt x="0" y="20939"/>
                    </a:lnTo>
                    <a:cubicBezTo>
                      <a:pt x="0" y="21306"/>
                      <a:pt x="249" y="21600"/>
                      <a:pt x="557" y="21600"/>
                    </a:cubicBezTo>
                    <a:lnTo>
                      <a:pt x="21045" y="21600"/>
                    </a:lnTo>
                    <a:cubicBezTo>
                      <a:pt x="21353" y="21600"/>
                      <a:pt x="21600" y="21306"/>
                      <a:pt x="21600" y="20939"/>
                    </a:cubicBezTo>
                    <a:lnTo>
                      <a:pt x="21600" y="657"/>
                    </a:lnTo>
                    <a:cubicBezTo>
                      <a:pt x="21600" y="297"/>
                      <a:pt x="21353" y="0"/>
                      <a:pt x="21045" y="0"/>
                    </a:cubicBezTo>
                    <a:lnTo>
                      <a:pt x="557" y="0"/>
                    </a:lnTo>
                    <a:close/>
                    <a:moveTo>
                      <a:pt x="1733" y="1317"/>
                    </a:moveTo>
                    <a:lnTo>
                      <a:pt x="3352" y="1317"/>
                    </a:lnTo>
                    <a:lnTo>
                      <a:pt x="3352" y="3246"/>
                    </a:lnTo>
                    <a:lnTo>
                      <a:pt x="1733" y="3246"/>
                    </a:lnTo>
                    <a:lnTo>
                      <a:pt x="1733" y="1317"/>
                    </a:lnTo>
                    <a:close/>
                    <a:moveTo>
                      <a:pt x="5863" y="1317"/>
                    </a:moveTo>
                    <a:lnTo>
                      <a:pt x="7482" y="1317"/>
                    </a:lnTo>
                    <a:lnTo>
                      <a:pt x="7482" y="3246"/>
                    </a:lnTo>
                    <a:lnTo>
                      <a:pt x="5863" y="3246"/>
                    </a:lnTo>
                    <a:lnTo>
                      <a:pt x="5863" y="1317"/>
                    </a:lnTo>
                    <a:close/>
                    <a:moveTo>
                      <a:pt x="9993" y="1317"/>
                    </a:moveTo>
                    <a:lnTo>
                      <a:pt x="11612" y="1317"/>
                    </a:lnTo>
                    <a:lnTo>
                      <a:pt x="11612" y="3246"/>
                    </a:lnTo>
                    <a:lnTo>
                      <a:pt x="9993" y="3246"/>
                    </a:lnTo>
                    <a:lnTo>
                      <a:pt x="9993" y="1317"/>
                    </a:lnTo>
                    <a:close/>
                    <a:moveTo>
                      <a:pt x="14123" y="1317"/>
                    </a:moveTo>
                    <a:lnTo>
                      <a:pt x="15742" y="1317"/>
                    </a:lnTo>
                    <a:lnTo>
                      <a:pt x="15742" y="3246"/>
                    </a:lnTo>
                    <a:lnTo>
                      <a:pt x="14123" y="3246"/>
                    </a:lnTo>
                    <a:lnTo>
                      <a:pt x="14123" y="1317"/>
                    </a:lnTo>
                    <a:close/>
                    <a:moveTo>
                      <a:pt x="18253" y="1317"/>
                    </a:moveTo>
                    <a:lnTo>
                      <a:pt x="19872" y="1317"/>
                    </a:lnTo>
                    <a:lnTo>
                      <a:pt x="19872" y="3246"/>
                    </a:lnTo>
                    <a:lnTo>
                      <a:pt x="18253" y="3246"/>
                    </a:lnTo>
                    <a:lnTo>
                      <a:pt x="18253" y="1317"/>
                    </a:lnTo>
                    <a:close/>
                    <a:moveTo>
                      <a:pt x="1733" y="4563"/>
                    </a:moveTo>
                    <a:lnTo>
                      <a:pt x="19872" y="4563"/>
                    </a:lnTo>
                    <a:lnTo>
                      <a:pt x="19872" y="17031"/>
                    </a:lnTo>
                    <a:lnTo>
                      <a:pt x="1733" y="17031"/>
                    </a:lnTo>
                    <a:lnTo>
                      <a:pt x="1733" y="4563"/>
                    </a:lnTo>
                    <a:close/>
                    <a:moveTo>
                      <a:pt x="1733" y="18348"/>
                    </a:moveTo>
                    <a:lnTo>
                      <a:pt x="3352" y="18348"/>
                    </a:lnTo>
                    <a:lnTo>
                      <a:pt x="3352" y="20276"/>
                    </a:lnTo>
                    <a:lnTo>
                      <a:pt x="1733" y="20276"/>
                    </a:lnTo>
                    <a:lnTo>
                      <a:pt x="1733" y="18348"/>
                    </a:lnTo>
                    <a:close/>
                    <a:moveTo>
                      <a:pt x="5863" y="18348"/>
                    </a:moveTo>
                    <a:lnTo>
                      <a:pt x="7482" y="18348"/>
                    </a:lnTo>
                    <a:lnTo>
                      <a:pt x="7482" y="20276"/>
                    </a:lnTo>
                    <a:lnTo>
                      <a:pt x="5863" y="20276"/>
                    </a:lnTo>
                    <a:lnTo>
                      <a:pt x="5863" y="18348"/>
                    </a:lnTo>
                    <a:close/>
                    <a:moveTo>
                      <a:pt x="9993" y="18348"/>
                    </a:moveTo>
                    <a:lnTo>
                      <a:pt x="11612" y="18348"/>
                    </a:lnTo>
                    <a:lnTo>
                      <a:pt x="11612" y="20276"/>
                    </a:lnTo>
                    <a:lnTo>
                      <a:pt x="9993" y="20276"/>
                    </a:lnTo>
                    <a:lnTo>
                      <a:pt x="9993" y="18348"/>
                    </a:lnTo>
                    <a:close/>
                    <a:moveTo>
                      <a:pt x="14123" y="18348"/>
                    </a:moveTo>
                    <a:lnTo>
                      <a:pt x="15742" y="18348"/>
                    </a:lnTo>
                    <a:lnTo>
                      <a:pt x="15742" y="20276"/>
                    </a:lnTo>
                    <a:lnTo>
                      <a:pt x="14123" y="20276"/>
                    </a:lnTo>
                    <a:lnTo>
                      <a:pt x="14123" y="18348"/>
                    </a:lnTo>
                    <a:close/>
                    <a:moveTo>
                      <a:pt x="18253" y="18348"/>
                    </a:moveTo>
                    <a:lnTo>
                      <a:pt x="19872" y="18348"/>
                    </a:lnTo>
                    <a:lnTo>
                      <a:pt x="19872" y="20276"/>
                    </a:lnTo>
                    <a:lnTo>
                      <a:pt x="18253" y="20276"/>
                    </a:lnTo>
                    <a:lnTo>
                      <a:pt x="18253" y="183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87" name="필름 스트립"/>
              <p:cNvSpPr/>
              <p:nvPr/>
            </p:nvSpPr>
            <p:spPr>
              <a:xfrm>
                <a:off x="19381787" y="0"/>
                <a:ext cx="6053628" cy="5085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7" y="0"/>
                    </a:moveTo>
                    <a:cubicBezTo>
                      <a:pt x="249" y="0"/>
                      <a:pt x="0" y="296"/>
                      <a:pt x="0" y="663"/>
                    </a:cubicBezTo>
                    <a:lnTo>
                      <a:pt x="0" y="20939"/>
                    </a:lnTo>
                    <a:cubicBezTo>
                      <a:pt x="0" y="21306"/>
                      <a:pt x="249" y="21600"/>
                      <a:pt x="557" y="21600"/>
                    </a:cubicBezTo>
                    <a:lnTo>
                      <a:pt x="21045" y="21600"/>
                    </a:lnTo>
                    <a:cubicBezTo>
                      <a:pt x="21353" y="21600"/>
                      <a:pt x="21600" y="21306"/>
                      <a:pt x="21600" y="20939"/>
                    </a:cubicBezTo>
                    <a:lnTo>
                      <a:pt x="21600" y="657"/>
                    </a:lnTo>
                    <a:cubicBezTo>
                      <a:pt x="21600" y="297"/>
                      <a:pt x="21353" y="0"/>
                      <a:pt x="21045" y="0"/>
                    </a:cubicBezTo>
                    <a:lnTo>
                      <a:pt x="557" y="0"/>
                    </a:lnTo>
                    <a:close/>
                    <a:moveTo>
                      <a:pt x="1733" y="1317"/>
                    </a:moveTo>
                    <a:lnTo>
                      <a:pt x="3352" y="1317"/>
                    </a:lnTo>
                    <a:lnTo>
                      <a:pt x="3352" y="3246"/>
                    </a:lnTo>
                    <a:lnTo>
                      <a:pt x="1733" y="3246"/>
                    </a:lnTo>
                    <a:lnTo>
                      <a:pt x="1733" y="1317"/>
                    </a:lnTo>
                    <a:close/>
                    <a:moveTo>
                      <a:pt x="5863" y="1317"/>
                    </a:moveTo>
                    <a:lnTo>
                      <a:pt x="7482" y="1317"/>
                    </a:lnTo>
                    <a:lnTo>
                      <a:pt x="7482" y="3246"/>
                    </a:lnTo>
                    <a:lnTo>
                      <a:pt x="5863" y="3246"/>
                    </a:lnTo>
                    <a:lnTo>
                      <a:pt x="5863" y="1317"/>
                    </a:lnTo>
                    <a:close/>
                    <a:moveTo>
                      <a:pt x="9993" y="1317"/>
                    </a:moveTo>
                    <a:lnTo>
                      <a:pt x="11612" y="1317"/>
                    </a:lnTo>
                    <a:lnTo>
                      <a:pt x="11612" y="3246"/>
                    </a:lnTo>
                    <a:lnTo>
                      <a:pt x="9993" y="3246"/>
                    </a:lnTo>
                    <a:lnTo>
                      <a:pt x="9993" y="1317"/>
                    </a:lnTo>
                    <a:close/>
                    <a:moveTo>
                      <a:pt x="14123" y="1317"/>
                    </a:moveTo>
                    <a:lnTo>
                      <a:pt x="15742" y="1317"/>
                    </a:lnTo>
                    <a:lnTo>
                      <a:pt x="15742" y="3246"/>
                    </a:lnTo>
                    <a:lnTo>
                      <a:pt x="14123" y="3246"/>
                    </a:lnTo>
                    <a:lnTo>
                      <a:pt x="14123" y="1317"/>
                    </a:lnTo>
                    <a:close/>
                    <a:moveTo>
                      <a:pt x="18253" y="1317"/>
                    </a:moveTo>
                    <a:lnTo>
                      <a:pt x="19872" y="1317"/>
                    </a:lnTo>
                    <a:lnTo>
                      <a:pt x="19872" y="3246"/>
                    </a:lnTo>
                    <a:lnTo>
                      <a:pt x="18253" y="3246"/>
                    </a:lnTo>
                    <a:lnTo>
                      <a:pt x="18253" y="1317"/>
                    </a:lnTo>
                    <a:close/>
                    <a:moveTo>
                      <a:pt x="1733" y="4563"/>
                    </a:moveTo>
                    <a:lnTo>
                      <a:pt x="19872" y="4563"/>
                    </a:lnTo>
                    <a:lnTo>
                      <a:pt x="19872" y="17031"/>
                    </a:lnTo>
                    <a:lnTo>
                      <a:pt x="1733" y="17031"/>
                    </a:lnTo>
                    <a:lnTo>
                      <a:pt x="1733" y="4563"/>
                    </a:lnTo>
                    <a:close/>
                    <a:moveTo>
                      <a:pt x="1733" y="18348"/>
                    </a:moveTo>
                    <a:lnTo>
                      <a:pt x="3352" y="18348"/>
                    </a:lnTo>
                    <a:lnTo>
                      <a:pt x="3352" y="20276"/>
                    </a:lnTo>
                    <a:lnTo>
                      <a:pt x="1733" y="20276"/>
                    </a:lnTo>
                    <a:lnTo>
                      <a:pt x="1733" y="18348"/>
                    </a:lnTo>
                    <a:close/>
                    <a:moveTo>
                      <a:pt x="5863" y="18348"/>
                    </a:moveTo>
                    <a:lnTo>
                      <a:pt x="7482" y="18348"/>
                    </a:lnTo>
                    <a:lnTo>
                      <a:pt x="7482" y="20276"/>
                    </a:lnTo>
                    <a:lnTo>
                      <a:pt x="5863" y="20276"/>
                    </a:lnTo>
                    <a:lnTo>
                      <a:pt x="5863" y="18348"/>
                    </a:lnTo>
                    <a:close/>
                    <a:moveTo>
                      <a:pt x="9993" y="18348"/>
                    </a:moveTo>
                    <a:lnTo>
                      <a:pt x="11612" y="18348"/>
                    </a:lnTo>
                    <a:lnTo>
                      <a:pt x="11612" y="20276"/>
                    </a:lnTo>
                    <a:lnTo>
                      <a:pt x="9993" y="20276"/>
                    </a:lnTo>
                    <a:lnTo>
                      <a:pt x="9993" y="18348"/>
                    </a:lnTo>
                    <a:close/>
                    <a:moveTo>
                      <a:pt x="14123" y="18348"/>
                    </a:moveTo>
                    <a:lnTo>
                      <a:pt x="15742" y="18348"/>
                    </a:lnTo>
                    <a:lnTo>
                      <a:pt x="15742" y="20276"/>
                    </a:lnTo>
                    <a:lnTo>
                      <a:pt x="14123" y="20276"/>
                    </a:lnTo>
                    <a:lnTo>
                      <a:pt x="14123" y="18348"/>
                    </a:lnTo>
                    <a:close/>
                    <a:moveTo>
                      <a:pt x="18253" y="18348"/>
                    </a:moveTo>
                    <a:lnTo>
                      <a:pt x="19872" y="18348"/>
                    </a:lnTo>
                    <a:lnTo>
                      <a:pt x="19872" y="20276"/>
                    </a:lnTo>
                    <a:lnTo>
                      <a:pt x="18253" y="20276"/>
                    </a:lnTo>
                    <a:lnTo>
                      <a:pt x="18253" y="183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88" name="필름 스트립"/>
              <p:cNvSpPr/>
              <p:nvPr/>
            </p:nvSpPr>
            <p:spPr>
              <a:xfrm>
                <a:off x="0" y="0"/>
                <a:ext cx="6053628" cy="5085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7" y="0"/>
                    </a:moveTo>
                    <a:cubicBezTo>
                      <a:pt x="249" y="0"/>
                      <a:pt x="0" y="296"/>
                      <a:pt x="0" y="663"/>
                    </a:cubicBezTo>
                    <a:lnTo>
                      <a:pt x="0" y="20939"/>
                    </a:lnTo>
                    <a:cubicBezTo>
                      <a:pt x="0" y="21306"/>
                      <a:pt x="249" y="21600"/>
                      <a:pt x="557" y="21600"/>
                    </a:cubicBezTo>
                    <a:lnTo>
                      <a:pt x="21045" y="21600"/>
                    </a:lnTo>
                    <a:cubicBezTo>
                      <a:pt x="21353" y="21600"/>
                      <a:pt x="21600" y="21306"/>
                      <a:pt x="21600" y="20939"/>
                    </a:cubicBezTo>
                    <a:lnTo>
                      <a:pt x="21600" y="657"/>
                    </a:lnTo>
                    <a:cubicBezTo>
                      <a:pt x="21600" y="297"/>
                      <a:pt x="21353" y="0"/>
                      <a:pt x="21045" y="0"/>
                    </a:cubicBezTo>
                    <a:lnTo>
                      <a:pt x="557" y="0"/>
                    </a:lnTo>
                    <a:close/>
                    <a:moveTo>
                      <a:pt x="1733" y="1317"/>
                    </a:moveTo>
                    <a:lnTo>
                      <a:pt x="3352" y="1317"/>
                    </a:lnTo>
                    <a:lnTo>
                      <a:pt x="3352" y="3246"/>
                    </a:lnTo>
                    <a:lnTo>
                      <a:pt x="1733" y="3246"/>
                    </a:lnTo>
                    <a:lnTo>
                      <a:pt x="1733" y="1317"/>
                    </a:lnTo>
                    <a:close/>
                    <a:moveTo>
                      <a:pt x="5863" y="1317"/>
                    </a:moveTo>
                    <a:lnTo>
                      <a:pt x="7482" y="1317"/>
                    </a:lnTo>
                    <a:lnTo>
                      <a:pt x="7482" y="3246"/>
                    </a:lnTo>
                    <a:lnTo>
                      <a:pt x="5863" y="3246"/>
                    </a:lnTo>
                    <a:lnTo>
                      <a:pt x="5863" y="1317"/>
                    </a:lnTo>
                    <a:close/>
                    <a:moveTo>
                      <a:pt x="9993" y="1317"/>
                    </a:moveTo>
                    <a:lnTo>
                      <a:pt x="11612" y="1317"/>
                    </a:lnTo>
                    <a:lnTo>
                      <a:pt x="11612" y="3246"/>
                    </a:lnTo>
                    <a:lnTo>
                      <a:pt x="9993" y="3246"/>
                    </a:lnTo>
                    <a:lnTo>
                      <a:pt x="9993" y="1317"/>
                    </a:lnTo>
                    <a:close/>
                    <a:moveTo>
                      <a:pt x="14123" y="1317"/>
                    </a:moveTo>
                    <a:lnTo>
                      <a:pt x="15742" y="1317"/>
                    </a:lnTo>
                    <a:lnTo>
                      <a:pt x="15742" y="3246"/>
                    </a:lnTo>
                    <a:lnTo>
                      <a:pt x="14123" y="3246"/>
                    </a:lnTo>
                    <a:lnTo>
                      <a:pt x="14123" y="1317"/>
                    </a:lnTo>
                    <a:close/>
                    <a:moveTo>
                      <a:pt x="18253" y="1317"/>
                    </a:moveTo>
                    <a:lnTo>
                      <a:pt x="19872" y="1317"/>
                    </a:lnTo>
                    <a:lnTo>
                      <a:pt x="19872" y="3246"/>
                    </a:lnTo>
                    <a:lnTo>
                      <a:pt x="18253" y="3246"/>
                    </a:lnTo>
                    <a:lnTo>
                      <a:pt x="18253" y="1317"/>
                    </a:lnTo>
                    <a:close/>
                    <a:moveTo>
                      <a:pt x="1733" y="4563"/>
                    </a:moveTo>
                    <a:lnTo>
                      <a:pt x="19872" y="4563"/>
                    </a:lnTo>
                    <a:lnTo>
                      <a:pt x="19872" y="17031"/>
                    </a:lnTo>
                    <a:lnTo>
                      <a:pt x="1733" y="17031"/>
                    </a:lnTo>
                    <a:lnTo>
                      <a:pt x="1733" y="4563"/>
                    </a:lnTo>
                    <a:close/>
                    <a:moveTo>
                      <a:pt x="1733" y="18348"/>
                    </a:moveTo>
                    <a:lnTo>
                      <a:pt x="3352" y="18348"/>
                    </a:lnTo>
                    <a:lnTo>
                      <a:pt x="3352" y="20276"/>
                    </a:lnTo>
                    <a:lnTo>
                      <a:pt x="1733" y="20276"/>
                    </a:lnTo>
                    <a:lnTo>
                      <a:pt x="1733" y="18348"/>
                    </a:lnTo>
                    <a:close/>
                    <a:moveTo>
                      <a:pt x="5863" y="18348"/>
                    </a:moveTo>
                    <a:lnTo>
                      <a:pt x="7482" y="18348"/>
                    </a:lnTo>
                    <a:lnTo>
                      <a:pt x="7482" y="20276"/>
                    </a:lnTo>
                    <a:lnTo>
                      <a:pt x="5863" y="20276"/>
                    </a:lnTo>
                    <a:lnTo>
                      <a:pt x="5863" y="18348"/>
                    </a:lnTo>
                    <a:close/>
                    <a:moveTo>
                      <a:pt x="9993" y="18348"/>
                    </a:moveTo>
                    <a:lnTo>
                      <a:pt x="11612" y="18348"/>
                    </a:lnTo>
                    <a:lnTo>
                      <a:pt x="11612" y="20276"/>
                    </a:lnTo>
                    <a:lnTo>
                      <a:pt x="9993" y="20276"/>
                    </a:lnTo>
                    <a:lnTo>
                      <a:pt x="9993" y="18348"/>
                    </a:lnTo>
                    <a:close/>
                    <a:moveTo>
                      <a:pt x="14123" y="18348"/>
                    </a:moveTo>
                    <a:lnTo>
                      <a:pt x="15742" y="18348"/>
                    </a:lnTo>
                    <a:lnTo>
                      <a:pt x="15742" y="20276"/>
                    </a:lnTo>
                    <a:lnTo>
                      <a:pt x="14123" y="20276"/>
                    </a:lnTo>
                    <a:lnTo>
                      <a:pt x="14123" y="18348"/>
                    </a:lnTo>
                    <a:close/>
                    <a:moveTo>
                      <a:pt x="18253" y="18348"/>
                    </a:moveTo>
                    <a:lnTo>
                      <a:pt x="19872" y="18348"/>
                    </a:lnTo>
                    <a:lnTo>
                      <a:pt x="19872" y="20276"/>
                    </a:lnTo>
                    <a:lnTo>
                      <a:pt x="18253" y="20276"/>
                    </a:lnTo>
                    <a:lnTo>
                      <a:pt x="18253" y="183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  <p:sp>
            <p:nvSpPr>
              <p:cNvPr id="289" name="필름 스트립"/>
              <p:cNvSpPr/>
              <p:nvPr/>
            </p:nvSpPr>
            <p:spPr>
              <a:xfrm>
                <a:off x="25842385" y="0"/>
                <a:ext cx="6053628" cy="5085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7" y="0"/>
                    </a:moveTo>
                    <a:cubicBezTo>
                      <a:pt x="249" y="0"/>
                      <a:pt x="0" y="296"/>
                      <a:pt x="0" y="663"/>
                    </a:cubicBezTo>
                    <a:lnTo>
                      <a:pt x="0" y="20939"/>
                    </a:lnTo>
                    <a:cubicBezTo>
                      <a:pt x="0" y="21306"/>
                      <a:pt x="249" y="21600"/>
                      <a:pt x="557" y="21600"/>
                    </a:cubicBezTo>
                    <a:lnTo>
                      <a:pt x="21045" y="21600"/>
                    </a:lnTo>
                    <a:cubicBezTo>
                      <a:pt x="21353" y="21600"/>
                      <a:pt x="21600" y="21306"/>
                      <a:pt x="21600" y="20939"/>
                    </a:cubicBezTo>
                    <a:lnTo>
                      <a:pt x="21600" y="657"/>
                    </a:lnTo>
                    <a:cubicBezTo>
                      <a:pt x="21600" y="297"/>
                      <a:pt x="21353" y="0"/>
                      <a:pt x="21045" y="0"/>
                    </a:cubicBezTo>
                    <a:lnTo>
                      <a:pt x="557" y="0"/>
                    </a:lnTo>
                    <a:close/>
                    <a:moveTo>
                      <a:pt x="1733" y="1317"/>
                    </a:moveTo>
                    <a:lnTo>
                      <a:pt x="3352" y="1317"/>
                    </a:lnTo>
                    <a:lnTo>
                      <a:pt x="3352" y="3246"/>
                    </a:lnTo>
                    <a:lnTo>
                      <a:pt x="1733" y="3246"/>
                    </a:lnTo>
                    <a:lnTo>
                      <a:pt x="1733" y="1317"/>
                    </a:lnTo>
                    <a:close/>
                    <a:moveTo>
                      <a:pt x="5863" y="1317"/>
                    </a:moveTo>
                    <a:lnTo>
                      <a:pt x="7482" y="1317"/>
                    </a:lnTo>
                    <a:lnTo>
                      <a:pt x="7482" y="3246"/>
                    </a:lnTo>
                    <a:lnTo>
                      <a:pt x="5863" y="3246"/>
                    </a:lnTo>
                    <a:lnTo>
                      <a:pt x="5863" y="1317"/>
                    </a:lnTo>
                    <a:close/>
                    <a:moveTo>
                      <a:pt x="9993" y="1317"/>
                    </a:moveTo>
                    <a:lnTo>
                      <a:pt x="11612" y="1317"/>
                    </a:lnTo>
                    <a:lnTo>
                      <a:pt x="11612" y="3246"/>
                    </a:lnTo>
                    <a:lnTo>
                      <a:pt x="9993" y="3246"/>
                    </a:lnTo>
                    <a:lnTo>
                      <a:pt x="9993" y="1317"/>
                    </a:lnTo>
                    <a:close/>
                    <a:moveTo>
                      <a:pt x="14123" y="1317"/>
                    </a:moveTo>
                    <a:lnTo>
                      <a:pt x="15742" y="1317"/>
                    </a:lnTo>
                    <a:lnTo>
                      <a:pt x="15742" y="3246"/>
                    </a:lnTo>
                    <a:lnTo>
                      <a:pt x="14123" y="3246"/>
                    </a:lnTo>
                    <a:lnTo>
                      <a:pt x="14123" y="1317"/>
                    </a:lnTo>
                    <a:close/>
                    <a:moveTo>
                      <a:pt x="18253" y="1317"/>
                    </a:moveTo>
                    <a:lnTo>
                      <a:pt x="19872" y="1317"/>
                    </a:lnTo>
                    <a:lnTo>
                      <a:pt x="19872" y="3246"/>
                    </a:lnTo>
                    <a:lnTo>
                      <a:pt x="18253" y="3246"/>
                    </a:lnTo>
                    <a:lnTo>
                      <a:pt x="18253" y="1317"/>
                    </a:lnTo>
                    <a:close/>
                    <a:moveTo>
                      <a:pt x="1733" y="4563"/>
                    </a:moveTo>
                    <a:lnTo>
                      <a:pt x="19872" y="4563"/>
                    </a:lnTo>
                    <a:lnTo>
                      <a:pt x="19872" y="17031"/>
                    </a:lnTo>
                    <a:lnTo>
                      <a:pt x="1733" y="17031"/>
                    </a:lnTo>
                    <a:lnTo>
                      <a:pt x="1733" y="4563"/>
                    </a:lnTo>
                    <a:close/>
                    <a:moveTo>
                      <a:pt x="1733" y="18348"/>
                    </a:moveTo>
                    <a:lnTo>
                      <a:pt x="3352" y="18348"/>
                    </a:lnTo>
                    <a:lnTo>
                      <a:pt x="3352" y="20276"/>
                    </a:lnTo>
                    <a:lnTo>
                      <a:pt x="1733" y="20276"/>
                    </a:lnTo>
                    <a:lnTo>
                      <a:pt x="1733" y="18348"/>
                    </a:lnTo>
                    <a:close/>
                    <a:moveTo>
                      <a:pt x="5863" y="18348"/>
                    </a:moveTo>
                    <a:lnTo>
                      <a:pt x="7482" y="18348"/>
                    </a:lnTo>
                    <a:lnTo>
                      <a:pt x="7482" y="20276"/>
                    </a:lnTo>
                    <a:lnTo>
                      <a:pt x="5863" y="20276"/>
                    </a:lnTo>
                    <a:lnTo>
                      <a:pt x="5863" y="18348"/>
                    </a:lnTo>
                    <a:close/>
                    <a:moveTo>
                      <a:pt x="9993" y="18348"/>
                    </a:moveTo>
                    <a:lnTo>
                      <a:pt x="11612" y="18348"/>
                    </a:lnTo>
                    <a:lnTo>
                      <a:pt x="11612" y="20276"/>
                    </a:lnTo>
                    <a:lnTo>
                      <a:pt x="9993" y="20276"/>
                    </a:lnTo>
                    <a:lnTo>
                      <a:pt x="9993" y="18348"/>
                    </a:lnTo>
                    <a:close/>
                    <a:moveTo>
                      <a:pt x="14123" y="18348"/>
                    </a:moveTo>
                    <a:lnTo>
                      <a:pt x="15742" y="18348"/>
                    </a:lnTo>
                    <a:lnTo>
                      <a:pt x="15742" y="20276"/>
                    </a:lnTo>
                    <a:lnTo>
                      <a:pt x="14123" y="20276"/>
                    </a:lnTo>
                    <a:lnTo>
                      <a:pt x="14123" y="18348"/>
                    </a:lnTo>
                    <a:close/>
                    <a:moveTo>
                      <a:pt x="18253" y="18348"/>
                    </a:moveTo>
                    <a:lnTo>
                      <a:pt x="19872" y="18348"/>
                    </a:lnTo>
                    <a:lnTo>
                      <a:pt x="19872" y="20276"/>
                    </a:lnTo>
                    <a:lnTo>
                      <a:pt x="18253" y="20276"/>
                    </a:lnTo>
                    <a:lnTo>
                      <a:pt x="18253" y="183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</a:p>
            </p:txBody>
          </p:sp>
        </p:grpSp>
        <p:sp>
          <p:nvSpPr>
            <p:cNvPr id="291" name="직사각형"/>
            <p:cNvSpPr/>
            <p:nvPr/>
          </p:nvSpPr>
          <p:spPr>
            <a:xfrm>
              <a:off x="19874413" y="1074796"/>
              <a:ext cx="5081132" cy="2935683"/>
            </a:xfrm>
            <a:prstGeom prst="rect">
              <a:avLst/>
            </a:prstGeom>
            <a:solidFill>
              <a:schemeClr val="accent1">
                <a:hueOff val="-446844"/>
                <a:satOff val="-6226"/>
                <a:lumOff val="188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2" name="직사각형"/>
            <p:cNvSpPr/>
            <p:nvPr/>
          </p:nvSpPr>
          <p:spPr>
            <a:xfrm>
              <a:off x="26341384" y="1074796"/>
              <a:ext cx="5081132" cy="2935683"/>
            </a:xfrm>
            <a:prstGeom prst="rect">
              <a:avLst/>
            </a:prstGeom>
            <a:solidFill>
              <a:srgbClr val="B6EDA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3" name="직사각형"/>
            <p:cNvSpPr/>
            <p:nvPr/>
          </p:nvSpPr>
          <p:spPr>
            <a:xfrm>
              <a:off x="473495" y="1074796"/>
              <a:ext cx="5081132" cy="2935683"/>
            </a:xfrm>
            <a:prstGeom prst="rect">
              <a:avLst/>
            </a:prstGeom>
            <a:solidFill>
              <a:srgbClr val="B6EDA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4" name="게임 컨트롤러"/>
            <p:cNvSpPr/>
            <p:nvPr/>
          </p:nvSpPr>
          <p:spPr>
            <a:xfrm>
              <a:off x="22007002" y="2095540"/>
              <a:ext cx="2485101" cy="15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0823" fill="norm" stroke="1" extrusionOk="0">
                  <a:moveTo>
                    <a:pt x="4672" y="0"/>
                  </a:moveTo>
                  <a:cubicBezTo>
                    <a:pt x="2805" y="35"/>
                    <a:pt x="864" y="4062"/>
                    <a:pt x="215" y="9428"/>
                  </a:cubicBezTo>
                  <a:cubicBezTo>
                    <a:pt x="-478" y="15152"/>
                    <a:pt x="561" y="20233"/>
                    <a:pt x="2536" y="20776"/>
                  </a:cubicBezTo>
                  <a:cubicBezTo>
                    <a:pt x="3732" y="21105"/>
                    <a:pt x="4999" y="19689"/>
                    <a:pt x="5964" y="17250"/>
                  </a:cubicBezTo>
                  <a:cubicBezTo>
                    <a:pt x="6053" y="17260"/>
                    <a:pt x="6143" y="17266"/>
                    <a:pt x="6234" y="17266"/>
                  </a:cubicBezTo>
                  <a:lnTo>
                    <a:pt x="14686" y="17266"/>
                  </a:lnTo>
                  <a:cubicBezTo>
                    <a:pt x="15651" y="19695"/>
                    <a:pt x="16914" y="21104"/>
                    <a:pt x="18108" y="20776"/>
                  </a:cubicBezTo>
                  <a:cubicBezTo>
                    <a:pt x="20083" y="20233"/>
                    <a:pt x="21122" y="15152"/>
                    <a:pt x="20429" y="9428"/>
                  </a:cubicBezTo>
                  <a:cubicBezTo>
                    <a:pt x="19736" y="3704"/>
                    <a:pt x="17574" y="-495"/>
                    <a:pt x="15599" y="48"/>
                  </a:cubicBezTo>
                  <a:cubicBezTo>
                    <a:pt x="14695" y="297"/>
                    <a:pt x="13988" y="1498"/>
                    <a:pt x="13552" y="3274"/>
                  </a:cubicBezTo>
                  <a:lnTo>
                    <a:pt x="7092" y="3274"/>
                  </a:lnTo>
                  <a:cubicBezTo>
                    <a:pt x="6656" y="1498"/>
                    <a:pt x="5949" y="297"/>
                    <a:pt x="5045" y="48"/>
                  </a:cubicBezTo>
                  <a:cubicBezTo>
                    <a:pt x="4922" y="14"/>
                    <a:pt x="4797" y="-2"/>
                    <a:pt x="4672" y="0"/>
                  </a:cubicBezTo>
                  <a:close/>
                  <a:moveTo>
                    <a:pt x="16605" y="4221"/>
                  </a:moveTo>
                  <a:cubicBezTo>
                    <a:pt x="16964" y="4221"/>
                    <a:pt x="17254" y="4697"/>
                    <a:pt x="17254" y="5287"/>
                  </a:cubicBezTo>
                  <a:cubicBezTo>
                    <a:pt x="17254" y="5877"/>
                    <a:pt x="16964" y="6356"/>
                    <a:pt x="16605" y="6356"/>
                  </a:cubicBezTo>
                  <a:cubicBezTo>
                    <a:pt x="16247" y="6356"/>
                    <a:pt x="15955" y="5877"/>
                    <a:pt x="15955" y="5287"/>
                  </a:cubicBezTo>
                  <a:cubicBezTo>
                    <a:pt x="15955" y="4697"/>
                    <a:pt x="16247" y="4221"/>
                    <a:pt x="16605" y="4221"/>
                  </a:cubicBezTo>
                  <a:close/>
                  <a:moveTo>
                    <a:pt x="3247" y="5258"/>
                  </a:moveTo>
                  <a:lnTo>
                    <a:pt x="4402" y="5258"/>
                  </a:lnTo>
                  <a:lnTo>
                    <a:pt x="4402" y="7269"/>
                  </a:lnTo>
                  <a:lnTo>
                    <a:pt x="5624" y="7269"/>
                  </a:lnTo>
                  <a:lnTo>
                    <a:pt x="5624" y="9168"/>
                  </a:lnTo>
                  <a:lnTo>
                    <a:pt x="4402" y="9168"/>
                  </a:lnTo>
                  <a:lnTo>
                    <a:pt x="4402" y="11179"/>
                  </a:lnTo>
                  <a:lnTo>
                    <a:pt x="3247" y="11179"/>
                  </a:lnTo>
                  <a:lnTo>
                    <a:pt x="3247" y="9168"/>
                  </a:lnTo>
                  <a:lnTo>
                    <a:pt x="2024" y="9168"/>
                  </a:lnTo>
                  <a:lnTo>
                    <a:pt x="2024" y="7269"/>
                  </a:lnTo>
                  <a:lnTo>
                    <a:pt x="3247" y="7269"/>
                  </a:lnTo>
                  <a:lnTo>
                    <a:pt x="3247" y="5258"/>
                  </a:lnTo>
                  <a:close/>
                  <a:moveTo>
                    <a:pt x="14989" y="6629"/>
                  </a:moveTo>
                  <a:cubicBezTo>
                    <a:pt x="15348" y="6629"/>
                    <a:pt x="15639" y="7108"/>
                    <a:pt x="15639" y="7698"/>
                  </a:cubicBezTo>
                  <a:cubicBezTo>
                    <a:pt x="15639" y="8288"/>
                    <a:pt x="15348" y="8767"/>
                    <a:pt x="14989" y="8767"/>
                  </a:cubicBezTo>
                  <a:cubicBezTo>
                    <a:pt x="14631" y="8767"/>
                    <a:pt x="14339" y="8288"/>
                    <a:pt x="14339" y="7698"/>
                  </a:cubicBezTo>
                  <a:cubicBezTo>
                    <a:pt x="14339" y="7108"/>
                    <a:pt x="14631" y="6629"/>
                    <a:pt x="14989" y="6629"/>
                  </a:cubicBezTo>
                  <a:close/>
                  <a:moveTo>
                    <a:pt x="18220" y="6629"/>
                  </a:moveTo>
                  <a:cubicBezTo>
                    <a:pt x="18578" y="6629"/>
                    <a:pt x="18870" y="7108"/>
                    <a:pt x="18870" y="7698"/>
                  </a:cubicBezTo>
                  <a:cubicBezTo>
                    <a:pt x="18870" y="8288"/>
                    <a:pt x="18578" y="8767"/>
                    <a:pt x="18220" y="8767"/>
                  </a:cubicBezTo>
                  <a:cubicBezTo>
                    <a:pt x="17861" y="8767"/>
                    <a:pt x="17570" y="8288"/>
                    <a:pt x="17570" y="7698"/>
                  </a:cubicBezTo>
                  <a:cubicBezTo>
                    <a:pt x="17570" y="7108"/>
                    <a:pt x="17861" y="6629"/>
                    <a:pt x="18220" y="6629"/>
                  </a:cubicBezTo>
                  <a:close/>
                  <a:moveTo>
                    <a:pt x="8482" y="7945"/>
                  </a:moveTo>
                  <a:lnTo>
                    <a:pt x="9567" y="7945"/>
                  </a:lnTo>
                  <a:cubicBezTo>
                    <a:pt x="9596" y="7945"/>
                    <a:pt x="9619" y="7983"/>
                    <a:pt x="9619" y="8030"/>
                  </a:cubicBezTo>
                  <a:lnTo>
                    <a:pt x="9619" y="8682"/>
                  </a:lnTo>
                  <a:cubicBezTo>
                    <a:pt x="9619" y="8729"/>
                    <a:pt x="9596" y="8767"/>
                    <a:pt x="9567" y="8767"/>
                  </a:cubicBezTo>
                  <a:lnTo>
                    <a:pt x="8482" y="8767"/>
                  </a:lnTo>
                  <a:cubicBezTo>
                    <a:pt x="8453" y="8767"/>
                    <a:pt x="8430" y="8729"/>
                    <a:pt x="8430" y="8682"/>
                  </a:cubicBezTo>
                  <a:lnTo>
                    <a:pt x="8430" y="8030"/>
                  </a:lnTo>
                  <a:cubicBezTo>
                    <a:pt x="8430" y="7983"/>
                    <a:pt x="8453" y="7945"/>
                    <a:pt x="8482" y="7945"/>
                  </a:cubicBezTo>
                  <a:close/>
                  <a:moveTo>
                    <a:pt x="10874" y="7945"/>
                  </a:moveTo>
                  <a:lnTo>
                    <a:pt x="11959" y="7945"/>
                  </a:lnTo>
                  <a:cubicBezTo>
                    <a:pt x="11987" y="7945"/>
                    <a:pt x="12011" y="7983"/>
                    <a:pt x="12011" y="8030"/>
                  </a:cubicBezTo>
                  <a:lnTo>
                    <a:pt x="12011" y="8682"/>
                  </a:lnTo>
                  <a:cubicBezTo>
                    <a:pt x="12011" y="8729"/>
                    <a:pt x="11987" y="8767"/>
                    <a:pt x="11959" y="8767"/>
                  </a:cubicBezTo>
                  <a:lnTo>
                    <a:pt x="10874" y="8767"/>
                  </a:lnTo>
                  <a:cubicBezTo>
                    <a:pt x="10845" y="8767"/>
                    <a:pt x="10822" y="8729"/>
                    <a:pt x="10822" y="8682"/>
                  </a:cubicBezTo>
                  <a:lnTo>
                    <a:pt x="10822" y="8030"/>
                  </a:lnTo>
                  <a:cubicBezTo>
                    <a:pt x="10822" y="7983"/>
                    <a:pt x="10845" y="7945"/>
                    <a:pt x="10874" y="7945"/>
                  </a:cubicBezTo>
                  <a:close/>
                  <a:moveTo>
                    <a:pt x="16605" y="9534"/>
                  </a:moveTo>
                  <a:cubicBezTo>
                    <a:pt x="16964" y="9534"/>
                    <a:pt x="17254" y="10010"/>
                    <a:pt x="17254" y="10600"/>
                  </a:cubicBezTo>
                  <a:cubicBezTo>
                    <a:pt x="17254" y="11190"/>
                    <a:pt x="16964" y="11669"/>
                    <a:pt x="16605" y="11669"/>
                  </a:cubicBezTo>
                  <a:cubicBezTo>
                    <a:pt x="16247" y="11669"/>
                    <a:pt x="15955" y="11190"/>
                    <a:pt x="15955" y="10600"/>
                  </a:cubicBezTo>
                  <a:cubicBezTo>
                    <a:pt x="15955" y="10010"/>
                    <a:pt x="16247" y="9534"/>
                    <a:pt x="16605" y="9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5" name="주사위"/>
            <p:cNvSpPr/>
            <p:nvPr/>
          </p:nvSpPr>
          <p:spPr>
            <a:xfrm>
              <a:off x="20337854" y="1465733"/>
              <a:ext cx="1423249" cy="165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fill="norm" stroke="1" extrusionOk="0">
                  <a:moveTo>
                    <a:pt x="10799" y="0"/>
                  </a:moveTo>
                  <a:cubicBezTo>
                    <a:pt x="10349" y="0"/>
                    <a:pt x="9901" y="98"/>
                    <a:pt x="9496" y="293"/>
                  </a:cubicBezTo>
                  <a:lnTo>
                    <a:pt x="1179" y="4309"/>
                  </a:lnTo>
                  <a:cubicBezTo>
                    <a:pt x="660" y="4560"/>
                    <a:pt x="660" y="5199"/>
                    <a:pt x="1179" y="5449"/>
                  </a:cubicBezTo>
                  <a:lnTo>
                    <a:pt x="9125" y="9287"/>
                  </a:lnTo>
                  <a:cubicBezTo>
                    <a:pt x="10164" y="9788"/>
                    <a:pt x="11435" y="9788"/>
                    <a:pt x="12473" y="9287"/>
                  </a:cubicBezTo>
                  <a:lnTo>
                    <a:pt x="20419" y="5449"/>
                  </a:lnTo>
                  <a:cubicBezTo>
                    <a:pt x="20939" y="5199"/>
                    <a:pt x="20939" y="4560"/>
                    <a:pt x="20419" y="4309"/>
                  </a:cubicBezTo>
                  <a:lnTo>
                    <a:pt x="12104" y="293"/>
                  </a:lnTo>
                  <a:cubicBezTo>
                    <a:pt x="11699" y="98"/>
                    <a:pt x="11249" y="0"/>
                    <a:pt x="10799" y="0"/>
                  </a:cubicBezTo>
                  <a:close/>
                  <a:moveTo>
                    <a:pt x="10799" y="1150"/>
                  </a:moveTo>
                  <a:cubicBezTo>
                    <a:pt x="11133" y="1150"/>
                    <a:pt x="11467" y="1213"/>
                    <a:pt x="11723" y="1336"/>
                  </a:cubicBezTo>
                  <a:cubicBezTo>
                    <a:pt x="12233" y="1582"/>
                    <a:pt x="12233" y="1980"/>
                    <a:pt x="11723" y="2227"/>
                  </a:cubicBezTo>
                  <a:cubicBezTo>
                    <a:pt x="11212" y="2473"/>
                    <a:pt x="10386" y="2473"/>
                    <a:pt x="9876" y="2227"/>
                  </a:cubicBezTo>
                  <a:cubicBezTo>
                    <a:pt x="9365" y="1980"/>
                    <a:pt x="9365" y="1582"/>
                    <a:pt x="9876" y="1336"/>
                  </a:cubicBezTo>
                  <a:cubicBezTo>
                    <a:pt x="10131" y="1213"/>
                    <a:pt x="10465" y="1150"/>
                    <a:pt x="10799" y="1150"/>
                  </a:cubicBezTo>
                  <a:close/>
                  <a:moveTo>
                    <a:pt x="4625" y="4132"/>
                  </a:moveTo>
                  <a:cubicBezTo>
                    <a:pt x="4960" y="4132"/>
                    <a:pt x="5294" y="4195"/>
                    <a:pt x="5549" y="4318"/>
                  </a:cubicBezTo>
                  <a:cubicBezTo>
                    <a:pt x="6059" y="4564"/>
                    <a:pt x="6059" y="4964"/>
                    <a:pt x="5549" y="5210"/>
                  </a:cubicBezTo>
                  <a:cubicBezTo>
                    <a:pt x="5039" y="5456"/>
                    <a:pt x="4212" y="5456"/>
                    <a:pt x="3702" y="5210"/>
                  </a:cubicBezTo>
                  <a:cubicBezTo>
                    <a:pt x="3192" y="4964"/>
                    <a:pt x="3192" y="4564"/>
                    <a:pt x="3702" y="4318"/>
                  </a:cubicBezTo>
                  <a:cubicBezTo>
                    <a:pt x="3957" y="4195"/>
                    <a:pt x="4291" y="4132"/>
                    <a:pt x="4625" y="4132"/>
                  </a:cubicBezTo>
                  <a:close/>
                  <a:moveTo>
                    <a:pt x="10799" y="4132"/>
                  </a:moveTo>
                  <a:cubicBezTo>
                    <a:pt x="11133" y="4132"/>
                    <a:pt x="11467" y="4195"/>
                    <a:pt x="11723" y="4318"/>
                  </a:cubicBezTo>
                  <a:cubicBezTo>
                    <a:pt x="12233" y="4564"/>
                    <a:pt x="12233" y="4964"/>
                    <a:pt x="11723" y="5210"/>
                  </a:cubicBezTo>
                  <a:cubicBezTo>
                    <a:pt x="11212" y="5456"/>
                    <a:pt x="10386" y="5456"/>
                    <a:pt x="9876" y="5210"/>
                  </a:cubicBezTo>
                  <a:cubicBezTo>
                    <a:pt x="9365" y="4964"/>
                    <a:pt x="9365" y="4564"/>
                    <a:pt x="9876" y="4318"/>
                  </a:cubicBezTo>
                  <a:cubicBezTo>
                    <a:pt x="10131" y="4195"/>
                    <a:pt x="10465" y="4132"/>
                    <a:pt x="10799" y="4132"/>
                  </a:cubicBezTo>
                  <a:close/>
                  <a:moveTo>
                    <a:pt x="16973" y="4132"/>
                  </a:moveTo>
                  <a:cubicBezTo>
                    <a:pt x="17307" y="4132"/>
                    <a:pt x="17641" y="4195"/>
                    <a:pt x="17896" y="4318"/>
                  </a:cubicBezTo>
                  <a:cubicBezTo>
                    <a:pt x="18406" y="4564"/>
                    <a:pt x="18406" y="4964"/>
                    <a:pt x="17896" y="5210"/>
                  </a:cubicBezTo>
                  <a:cubicBezTo>
                    <a:pt x="17386" y="5456"/>
                    <a:pt x="16559" y="5456"/>
                    <a:pt x="16049" y="5210"/>
                  </a:cubicBezTo>
                  <a:cubicBezTo>
                    <a:pt x="15539" y="4964"/>
                    <a:pt x="15539" y="4564"/>
                    <a:pt x="16049" y="4318"/>
                  </a:cubicBezTo>
                  <a:cubicBezTo>
                    <a:pt x="16304" y="4195"/>
                    <a:pt x="16638" y="4132"/>
                    <a:pt x="16973" y="4132"/>
                  </a:cubicBezTo>
                  <a:close/>
                  <a:moveTo>
                    <a:pt x="751" y="6059"/>
                  </a:moveTo>
                  <a:cubicBezTo>
                    <a:pt x="356" y="6067"/>
                    <a:pt x="0" y="6338"/>
                    <a:pt x="0" y="6713"/>
                  </a:cubicBezTo>
                  <a:lnTo>
                    <a:pt x="0" y="15191"/>
                  </a:lnTo>
                  <a:cubicBezTo>
                    <a:pt x="0" y="15970"/>
                    <a:pt x="471" y="16694"/>
                    <a:pt x="1248" y="17105"/>
                  </a:cubicBezTo>
                  <a:lnTo>
                    <a:pt x="9225" y="21329"/>
                  </a:lnTo>
                  <a:cubicBezTo>
                    <a:pt x="9737" y="21600"/>
                    <a:pt x="10398" y="21287"/>
                    <a:pt x="10398" y="20773"/>
                  </a:cubicBezTo>
                  <a:lnTo>
                    <a:pt x="10398" y="12278"/>
                  </a:lnTo>
                  <a:cubicBezTo>
                    <a:pt x="10398" y="11234"/>
                    <a:pt x="9739" y="10271"/>
                    <a:pt x="8671" y="9759"/>
                  </a:cubicBezTo>
                  <a:lnTo>
                    <a:pt x="1146" y="6144"/>
                  </a:lnTo>
                  <a:cubicBezTo>
                    <a:pt x="1017" y="6083"/>
                    <a:pt x="882" y="6056"/>
                    <a:pt x="751" y="6059"/>
                  </a:cubicBezTo>
                  <a:close/>
                  <a:moveTo>
                    <a:pt x="20847" y="6059"/>
                  </a:moveTo>
                  <a:cubicBezTo>
                    <a:pt x="20716" y="6056"/>
                    <a:pt x="20581" y="6083"/>
                    <a:pt x="20453" y="6144"/>
                  </a:cubicBezTo>
                  <a:lnTo>
                    <a:pt x="12927" y="9759"/>
                  </a:lnTo>
                  <a:cubicBezTo>
                    <a:pt x="11859" y="10271"/>
                    <a:pt x="11200" y="11234"/>
                    <a:pt x="11200" y="12278"/>
                  </a:cubicBezTo>
                  <a:lnTo>
                    <a:pt x="11200" y="20773"/>
                  </a:lnTo>
                  <a:cubicBezTo>
                    <a:pt x="11200" y="21287"/>
                    <a:pt x="11863" y="21600"/>
                    <a:pt x="12375" y="21329"/>
                  </a:cubicBezTo>
                  <a:lnTo>
                    <a:pt x="20350" y="17105"/>
                  </a:lnTo>
                  <a:cubicBezTo>
                    <a:pt x="21127" y="16694"/>
                    <a:pt x="21600" y="15970"/>
                    <a:pt x="21600" y="15191"/>
                  </a:cubicBezTo>
                  <a:lnTo>
                    <a:pt x="21600" y="6713"/>
                  </a:lnTo>
                  <a:cubicBezTo>
                    <a:pt x="21600" y="6338"/>
                    <a:pt x="21242" y="6067"/>
                    <a:pt x="20847" y="6059"/>
                  </a:cubicBezTo>
                  <a:close/>
                  <a:moveTo>
                    <a:pt x="10799" y="7115"/>
                  </a:moveTo>
                  <a:cubicBezTo>
                    <a:pt x="11133" y="7115"/>
                    <a:pt x="11467" y="7176"/>
                    <a:pt x="11723" y="7299"/>
                  </a:cubicBezTo>
                  <a:cubicBezTo>
                    <a:pt x="12233" y="7546"/>
                    <a:pt x="12233" y="7945"/>
                    <a:pt x="11723" y="8192"/>
                  </a:cubicBezTo>
                  <a:cubicBezTo>
                    <a:pt x="11212" y="8438"/>
                    <a:pt x="10386" y="8438"/>
                    <a:pt x="9876" y="8192"/>
                  </a:cubicBezTo>
                  <a:cubicBezTo>
                    <a:pt x="9365" y="7945"/>
                    <a:pt x="9365" y="7546"/>
                    <a:pt x="9876" y="7299"/>
                  </a:cubicBezTo>
                  <a:cubicBezTo>
                    <a:pt x="10131" y="7176"/>
                    <a:pt x="10465" y="7115"/>
                    <a:pt x="10799" y="7115"/>
                  </a:cubicBezTo>
                  <a:close/>
                  <a:moveTo>
                    <a:pt x="1745" y="8061"/>
                  </a:moveTo>
                  <a:cubicBezTo>
                    <a:pt x="1851" y="8064"/>
                    <a:pt x="1968" y="8093"/>
                    <a:pt x="2091" y="8152"/>
                  </a:cubicBezTo>
                  <a:cubicBezTo>
                    <a:pt x="2582" y="8385"/>
                    <a:pt x="2979" y="8996"/>
                    <a:pt x="2979" y="9516"/>
                  </a:cubicBezTo>
                  <a:cubicBezTo>
                    <a:pt x="2979" y="10036"/>
                    <a:pt x="2582" y="10264"/>
                    <a:pt x="2091" y="10027"/>
                  </a:cubicBezTo>
                  <a:cubicBezTo>
                    <a:pt x="1600" y="9790"/>
                    <a:pt x="1201" y="9181"/>
                    <a:pt x="1201" y="8665"/>
                  </a:cubicBezTo>
                  <a:cubicBezTo>
                    <a:pt x="1201" y="8279"/>
                    <a:pt x="1426" y="8052"/>
                    <a:pt x="1745" y="8061"/>
                  </a:cubicBezTo>
                  <a:close/>
                  <a:moveTo>
                    <a:pt x="19855" y="8061"/>
                  </a:moveTo>
                  <a:cubicBezTo>
                    <a:pt x="20174" y="8052"/>
                    <a:pt x="20397" y="8279"/>
                    <a:pt x="20397" y="8665"/>
                  </a:cubicBezTo>
                  <a:cubicBezTo>
                    <a:pt x="20397" y="9181"/>
                    <a:pt x="19999" y="9790"/>
                    <a:pt x="19507" y="10027"/>
                  </a:cubicBezTo>
                  <a:cubicBezTo>
                    <a:pt x="19016" y="10264"/>
                    <a:pt x="18619" y="10036"/>
                    <a:pt x="18619" y="9516"/>
                  </a:cubicBezTo>
                  <a:cubicBezTo>
                    <a:pt x="18619" y="8996"/>
                    <a:pt x="19016" y="8385"/>
                    <a:pt x="19507" y="8152"/>
                  </a:cubicBezTo>
                  <a:cubicBezTo>
                    <a:pt x="19630" y="8093"/>
                    <a:pt x="19749" y="8064"/>
                    <a:pt x="19855" y="8061"/>
                  </a:cubicBezTo>
                  <a:close/>
                  <a:moveTo>
                    <a:pt x="7689" y="10947"/>
                  </a:moveTo>
                  <a:cubicBezTo>
                    <a:pt x="7795" y="10952"/>
                    <a:pt x="7912" y="10983"/>
                    <a:pt x="8034" y="11044"/>
                  </a:cubicBezTo>
                  <a:cubicBezTo>
                    <a:pt x="8526" y="11290"/>
                    <a:pt x="8925" y="11922"/>
                    <a:pt x="8925" y="12456"/>
                  </a:cubicBezTo>
                  <a:cubicBezTo>
                    <a:pt x="8925" y="12989"/>
                    <a:pt x="8526" y="13219"/>
                    <a:pt x="8034" y="12970"/>
                  </a:cubicBezTo>
                  <a:cubicBezTo>
                    <a:pt x="7543" y="12721"/>
                    <a:pt x="7146" y="12090"/>
                    <a:pt x="7146" y="11560"/>
                  </a:cubicBezTo>
                  <a:cubicBezTo>
                    <a:pt x="7146" y="11163"/>
                    <a:pt x="7369" y="10934"/>
                    <a:pt x="7689" y="10947"/>
                  </a:cubicBezTo>
                  <a:close/>
                  <a:moveTo>
                    <a:pt x="13909" y="10947"/>
                  </a:moveTo>
                  <a:cubicBezTo>
                    <a:pt x="14229" y="10934"/>
                    <a:pt x="14452" y="11163"/>
                    <a:pt x="14452" y="11560"/>
                  </a:cubicBezTo>
                  <a:cubicBezTo>
                    <a:pt x="14452" y="12090"/>
                    <a:pt x="14055" y="12721"/>
                    <a:pt x="13564" y="12970"/>
                  </a:cubicBezTo>
                  <a:cubicBezTo>
                    <a:pt x="13072" y="13219"/>
                    <a:pt x="12674" y="12989"/>
                    <a:pt x="12674" y="12456"/>
                  </a:cubicBezTo>
                  <a:cubicBezTo>
                    <a:pt x="12674" y="11922"/>
                    <a:pt x="13072" y="11290"/>
                    <a:pt x="13564" y="11044"/>
                  </a:cubicBezTo>
                  <a:cubicBezTo>
                    <a:pt x="13686" y="10983"/>
                    <a:pt x="13803" y="10952"/>
                    <a:pt x="13909" y="10947"/>
                  </a:cubicBezTo>
                  <a:close/>
                  <a:moveTo>
                    <a:pt x="1745" y="11188"/>
                  </a:moveTo>
                  <a:cubicBezTo>
                    <a:pt x="1851" y="11193"/>
                    <a:pt x="1968" y="11224"/>
                    <a:pt x="2091" y="11284"/>
                  </a:cubicBezTo>
                  <a:cubicBezTo>
                    <a:pt x="2582" y="11524"/>
                    <a:pt x="2979" y="12142"/>
                    <a:pt x="2979" y="12662"/>
                  </a:cubicBezTo>
                  <a:cubicBezTo>
                    <a:pt x="2979" y="13181"/>
                    <a:pt x="2582" y="13403"/>
                    <a:pt x="2091" y="13159"/>
                  </a:cubicBezTo>
                  <a:cubicBezTo>
                    <a:pt x="1600" y="12915"/>
                    <a:pt x="1201" y="12300"/>
                    <a:pt x="1201" y="11784"/>
                  </a:cubicBezTo>
                  <a:cubicBezTo>
                    <a:pt x="1201" y="11398"/>
                    <a:pt x="1426" y="11175"/>
                    <a:pt x="1745" y="11188"/>
                  </a:cubicBezTo>
                  <a:close/>
                  <a:moveTo>
                    <a:pt x="7689" y="14158"/>
                  </a:moveTo>
                  <a:cubicBezTo>
                    <a:pt x="7795" y="14164"/>
                    <a:pt x="7912" y="14198"/>
                    <a:pt x="8034" y="14261"/>
                  </a:cubicBezTo>
                  <a:cubicBezTo>
                    <a:pt x="8526" y="14513"/>
                    <a:pt x="8925" y="15152"/>
                    <a:pt x="8925" y="15685"/>
                  </a:cubicBezTo>
                  <a:cubicBezTo>
                    <a:pt x="8925" y="16219"/>
                    <a:pt x="8526" y="16443"/>
                    <a:pt x="8034" y="16186"/>
                  </a:cubicBezTo>
                  <a:cubicBezTo>
                    <a:pt x="7543" y="15930"/>
                    <a:pt x="7146" y="15294"/>
                    <a:pt x="7146" y="14764"/>
                  </a:cubicBezTo>
                  <a:cubicBezTo>
                    <a:pt x="7146" y="14367"/>
                    <a:pt x="7369" y="14141"/>
                    <a:pt x="7689" y="14158"/>
                  </a:cubicBezTo>
                  <a:close/>
                  <a:moveTo>
                    <a:pt x="1745" y="14317"/>
                  </a:moveTo>
                  <a:cubicBezTo>
                    <a:pt x="1851" y="14324"/>
                    <a:pt x="1968" y="14356"/>
                    <a:pt x="2091" y="14418"/>
                  </a:cubicBezTo>
                  <a:cubicBezTo>
                    <a:pt x="2582" y="14665"/>
                    <a:pt x="2979" y="15288"/>
                    <a:pt x="2979" y="15807"/>
                  </a:cubicBezTo>
                  <a:cubicBezTo>
                    <a:pt x="2979" y="16327"/>
                    <a:pt x="2582" y="16543"/>
                    <a:pt x="2091" y="16291"/>
                  </a:cubicBezTo>
                  <a:cubicBezTo>
                    <a:pt x="1600" y="16041"/>
                    <a:pt x="1201" y="15421"/>
                    <a:pt x="1201" y="14905"/>
                  </a:cubicBezTo>
                  <a:cubicBezTo>
                    <a:pt x="1201" y="14518"/>
                    <a:pt x="1426" y="14299"/>
                    <a:pt x="1745" y="14317"/>
                  </a:cubicBezTo>
                  <a:close/>
                  <a:moveTo>
                    <a:pt x="19855" y="14317"/>
                  </a:moveTo>
                  <a:cubicBezTo>
                    <a:pt x="20174" y="14299"/>
                    <a:pt x="20397" y="14518"/>
                    <a:pt x="20397" y="14905"/>
                  </a:cubicBezTo>
                  <a:cubicBezTo>
                    <a:pt x="20397" y="15421"/>
                    <a:pt x="19999" y="16041"/>
                    <a:pt x="19507" y="16291"/>
                  </a:cubicBezTo>
                  <a:cubicBezTo>
                    <a:pt x="19016" y="16543"/>
                    <a:pt x="18619" y="16326"/>
                    <a:pt x="18619" y="15806"/>
                  </a:cubicBezTo>
                  <a:cubicBezTo>
                    <a:pt x="18619" y="15286"/>
                    <a:pt x="19016" y="14665"/>
                    <a:pt x="19507" y="14418"/>
                  </a:cubicBezTo>
                  <a:cubicBezTo>
                    <a:pt x="19630" y="14356"/>
                    <a:pt x="19749" y="14324"/>
                    <a:pt x="19855" y="14317"/>
                  </a:cubicBezTo>
                  <a:close/>
                  <a:moveTo>
                    <a:pt x="7689" y="17371"/>
                  </a:moveTo>
                  <a:cubicBezTo>
                    <a:pt x="7795" y="17379"/>
                    <a:pt x="7912" y="17414"/>
                    <a:pt x="8034" y="17478"/>
                  </a:cubicBezTo>
                  <a:cubicBezTo>
                    <a:pt x="8526" y="17738"/>
                    <a:pt x="8925" y="18381"/>
                    <a:pt x="8925" y="18915"/>
                  </a:cubicBezTo>
                  <a:cubicBezTo>
                    <a:pt x="8925" y="19448"/>
                    <a:pt x="8526" y="19665"/>
                    <a:pt x="8034" y="19402"/>
                  </a:cubicBezTo>
                  <a:cubicBezTo>
                    <a:pt x="7543" y="19139"/>
                    <a:pt x="7146" y="18498"/>
                    <a:pt x="7146" y="17969"/>
                  </a:cubicBezTo>
                  <a:cubicBezTo>
                    <a:pt x="7146" y="17572"/>
                    <a:pt x="7369" y="17349"/>
                    <a:pt x="7689" y="17371"/>
                  </a:cubicBezTo>
                  <a:close/>
                  <a:moveTo>
                    <a:pt x="13909" y="17371"/>
                  </a:moveTo>
                  <a:cubicBezTo>
                    <a:pt x="14229" y="17349"/>
                    <a:pt x="14452" y="17572"/>
                    <a:pt x="14452" y="17969"/>
                  </a:cubicBezTo>
                  <a:cubicBezTo>
                    <a:pt x="14452" y="18498"/>
                    <a:pt x="14055" y="19139"/>
                    <a:pt x="13564" y="19402"/>
                  </a:cubicBezTo>
                  <a:cubicBezTo>
                    <a:pt x="13072" y="19666"/>
                    <a:pt x="12674" y="19448"/>
                    <a:pt x="12674" y="18915"/>
                  </a:cubicBezTo>
                  <a:cubicBezTo>
                    <a:pt x="12674" y="18381"/>
                    <a:pt x="13072" y="17738"/>
                    <a:pt x="13564" y="17478"/>
                  </a:cubicBezTo>
                  <a:cubicBezTo>
                    <a:pt x="13686" y="17414"/>
                    <a:pt x="13803" y="17379"/>
                    <a:pt x="13909" y="173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6" name="축구공"/>
            <p:cNvSpPr/>
            <p:nvPr/>
          </p:nvSpPr>
          <p:spPr>
            <a:xfrm>
              <a:off x="10196377" y="1309809"/>
              <a:ext cx="1524001" cy="15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8380" y="1007"/>
                  </a:moveTo>
                  <a:lnTo>
                    <a:pt x="7597" y="2255"/>
                  </a:lnTo>
                  <a:lnTo>
                    <a:pt x="3645" y="5118"/>
                  </a:lnTo>
                  <a:lnTo>
                    <a:pt x="2239" y="5471"/>
                  </a:lnTo>
                  <a:cubicBezTo>
                    <a:pt x="3610" y="3277"/>
                    <a:pt x="5802" y="1645"/>
                    <a:pt x="8380" y="1007"/>
                  </a:cubicBezTo>
                  <a:close/>
                  <a:moveTo>
                    <a:pt x="13220" y="1007"/>
                  </a:moveTo>
                  <a:cubicBezTo>
                    <a:pt x="15798" y="1645"/>
                    <a:pt x="17990" y="3277"/>
                    <a:pt x="19361" y="5471"/>
                  </a:cubicBezTo>
                  <a:lnTo>
                    <a:pt x="17936" y="5113"/>
                  </a:lnTo>
                  <a:lnTo>
                    <a:pt x="13993" y="2239"/>
                  </a:lnTo>
                  <a:lnTo>
                    <a:pt x="13220" y="1007"/>
                  </a:lnTo>
                  <a:close/>
                  <a:moveTo>
                    <a:pt x="14077" y="2789"/>
                  </a:moveTo>
                  <a:lnTo>
                    <a:pt x="17407" y="5216"/>
                  </a:lnTo>
                  <a:lnTo>
                    <a:pt x="17342" y="8466"/>
                  </a:lnTo>
                  <a:lnTo>
                    <a:pt x="14101" y="9519"/>
                  </a:lnTo>
                  <a:lnTo>
                    <a:pt x="10997" y="7265"/>
                  </a:lnTo>
                  <a:lnTo>
                    <a:pt x="10997" y="3856"/>
                  </a:lnTo>
                  <a:lnTo>
                    <a:pt x="14077" y="2789"/>
                  </a:lnTo>
                  <a:close/>
                  <a:moveTo>
                    <a:pt x="7530" y="2791"/>
                  </a:moveTo>
                  <a:lnTo>
                    <a:pt x="10603" y="3856"/>
                  </a:lnTo>
                  <a:lnTo>
                    <a:pt x="10603" y="7265"/>
                  </a:lnTo>
                  <a:lnTo>
                    <a:pt x="7499" y="9519"/>
                  </a:lnTo>
                  <a:lnTo>
                    <a:pt x="4258" y="8466"/>
                  </a:lnTo>
                  <a:lnTo>
                    <a:pt x="4193" y="5208"/>
                  </a:lnTo>
                  <a:lnTo>
                    <a:pt x="7530" y="2791"/>
                  </a:lnTo>
                  <a:close/>
                  <a:moveTo>
                    <a:pt x="4134" y="8843"/>
                  </a:moveTo>
                  <a:lnTo>
                    <a:pt x="7388" y="9899"/>
                  </a:lnTo>
                  <a:lnTo>
                    <a:pt x="8569" y="13534"/>
                  </a:lnTo>
                  <a:lnTo>
                    <a:pt x="6559" y="16301"/>
                  </a:lnTo>
                  <a:lnTo>
                    <a:pt x="3441" y="15355"/>
                  </a:lnTo>
                  <a:lnTo>
                    <a:pt x="2173" y="11434"/>
                  </a:lnTo>
                  <a:lnTo>
                    <a:pt x="4134" y="8843"/>
                  </a:lnTo>
                  <a:close/>
                  <a:moveTo>
                    <a:pt x="17466" y="8843"/>
                  </a:moveTo>
                  <a:lnTo>
                    <a:pt x="19432" y="11441"/>
                  </a:lnTo>
                  <a:lnTo>
                    <a:pt x="18152" y="15358"/>
                  </a:lnTo>
                  <a:lnTo>
                    <a:pt x="15041" y="16301"/>
                  </a:lnTo>
                  <a:lnTo>
                    <a:pt x="13031" y="13534"/>
                  </a:lnTo>
                  <a:lnTo>
                    <a:pt x="14212" y="9899"/>
                  </a:lnTo>
                  <a:lnTo>
                    <a:pt x="17466" y="8843"/>
                  </a:lnTo>
                  <a:close/>
                  <a:moveTo>
                    <a:pt x="739" y="10076"/>
                  </a:moveTo>
                  <a:lnTo>
                    <a:pt x="1684" y="11205"/>
                  </a:lnTo>
                  <a:lnTo>
                    <a:pt x="3186" y="15849"/>
                  </a:lnTo>
                  <a:lnTo>
                    <a:pt x="3086" y="17292"/>
                  </a:lnTo>
                  <a:cubicBezTo>
                    <a:pt x="1606" y="15536"/>
                    <a:pt x="712" y="13271"/>
                    <a:pt x="712" y="10800"/>
                  </a:cubicBezTo>
                  <a:cubicBezTo>
                    <a:pt x="712" y="10557"/>
                    <a:pt x="722" y="10315"/>
                    <a:pt x="739" y="10076"/>
                  </a:cubicBezTo>
                  <a:close/>
                  <a:moveTo>
                    <a:pt x="20861" y="10076"/>
                  </a:moveTo>
                  <a:cubicBezTo>
                    <a:pt x="20878" y="10315"/>
                    <a:pt x="20888" y="10557"/>
                    <a:pt x="20888" y="10800"/>
                  </a:cubicBezTo>
                  <a:cubicBezTo>
                    <a:pt x="20888" y="13271"/>
                    <a:pt x="19994" y="15536"/>
                    <a:pt x="18514" y="17292"/>
                  </a:cubicBezTo>
                  <a:lnTo>
                    <a:pt x="18414" y="15830"/>
                  </a:lnTo>
                  <a:lnTo>
                    <a:pt x="19928" y="11191"/>
                  </a:lnTo>
                  <a:lnTo>
                    <a:pt x="20861" y="10076"/>
                  </a:lnTo>
                  <a:close/>
                  <a:moveTo>
                    <a:pt x="8893" y="13762"/>
                  </a:moveTo>
                  <a:lnTo>
                    <a:pt x="12707" y="13762"/>
                  </a:lnTo>
                  <a:lnTo>
                    <a:pt x="14722" y="16534"/>
                  </a:lnTo>
                  <a:lnTo>
                    <a:pt x="12859" y="19207"/>
                  </a:lnTo>
                  <a:lnTo>
                    <a:pt x="8738" y="19200"/>
                  </a:lnTo>
                  <a:lnTo>
                    <a:pt x="6878" y="16534"/>
                  </a:lnTo>
                  <a:lnTo>
                    <a:pt x="8893" y="13762"/>
                  </a:lnTo>
                  <a:close/>
                  <a:moveTo>
                    <a:pt x="8368" y="19595"/>
                  </a:moveTo>
                  <a:lnTo>
                    <a:pt x="13249" y="19602"/>
                  </a:lnTo>
                  <a:lnTo>
                    <a:pt x="14597" y="20145"/>
                  </a:lnTo>
                  <a:cubicBezTo>
                    <a:pt x="13424" y="20623"/>
                    <a:pt x="12142" y="20888"/>
                    <a:pt x="10800" y="20888"/>
                  </a:cubicBezTo>
                  <a:cubicBezTo>
                    <a:pt x="9458" y="20888"/>
                    <a:pt x="8176" y="20623"/>
                    <a:pt x="7003" y="20145"/>
                  </a:cubicBezTo>
                  <a:lnTo>
                    <a:pt x="8368" y="1959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7" name="야구공"/>
            <p:cNvSpPr/>
            <p:nvPr/>
          </p:nvSpPr>
          <p:spPr>
            <a:xfrm>
              <a:off x="7241689" y="1316271"/>
              <a:ext cx="1077546" cy="107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7762" y="0"/>
                    <a:pt x="5015" y="1263"/>
                    <a:pt x="3051" y="3289"/>
                  </a:cubicBezTo>
                  <a:cubicBezTo>
                    <a:pt x="3266" y="3526"/>
                    <a:pt x="3489" y="3750"/>
                    <a:pt x="3721" y="3966"/>
                  </a:cubicBezTo>
                  <a:lnTo>
                    <a:pt x="4459" y="3491"/>
                  </a:lnTo>
                  <a:cubicBezTo>
                    <a:pt x="4852" y="3262"/>
                    <a:pt x="5065" y="3278"/>
                    <a:pt x="5161" y="3389"/>
                  </a:cubicBezTo>
                  <a:cubicBezTo>
                    <a:pt x="5256" y="3499"/>
                    <a:pt x="5177" y="3627"/>
                    <a:pt x="5083" y="3687"/>
                  </a:cubicBezTo>
                  <a:lnTo>
                    <a:pt x="4113" y="4312"/>
                  </a:lnTo>
                  <a:cubicBezTo>
                    <a:pt x="4271" y="4445"/>
                    <a:pt x="4432" y="4574"/>
                    <a:pt x="4597" y="4698"/>
                  </a:cubicBezTo>
                  <a:lnTo>
                    <a:pt x="5282" y="4148"/>
                  </a:lnTo>
                  <a:cubicBezTo>
                    <a:pt x="5649" y="3878"/>
                    <a:pt x="5864" y="3873"/>
                    <a:pt x="5971" y="3972"/>
                  </a:cubicBezTo>
                  <a:cubicBezTo>
                    <a:pt x="6077" y="4072"/>
                    <a:pt x="6012" y="4206"/>
                    <a:pt x="5925" y="4276"/>
                  </a:cubicBezTo>
                  <a:lnTo>
                    <a:pt x="5024" y="5002"/>
                  </a:lnTo>
                  <a:cubicBezTo>
                    <a:pt x="5195" y="5118"/>
                    <a:pt x="5368" y="5230"/>
                    <a:pt x="5545" y="5336"/>
                  </a:cubicBezTo>
                  <a:lnTo>
                    <a:pt x="6171" y="4713"/>
                  </a:lnTo>
                  <a:cubicBezTo>
                    <a:pt x="6508" y="4407"/>
                    <a:pt x="6722" y="4379"/>
                    <a:pt x="6838" y="4467"/>
                  </a:cubicBezTo>
                  <a:cubicBezTo>
                    <a:pt x="6954" y="4555"/>
                    <a:pt x="6902" y="4697"/>
                    <a:pt x="6823" y="4776"/>
                  </a:cubicBezTo>
                  <a:lnTo>
                    <a:pt x="6001" y="5592"/>
                  </a:lnTo>
                  <a:cubicBezTo>
                    <a:pt x="6184" y="5690"/>
                    <a:pt x="6370" y="5781"/>
                    <a:pt x="6558" y="5867"/>
                  </a:cubicBezTo>
                  <a:lnTo>
                    <a:pt x="7115" y="5184"/>
                  </a:lnTo>
                  <a:cubicBezTo>
                    <a:pt x="7418" y="4844"/>
                    <a:pt x="7626" y="4795"/>
                    <a:pt x="7751" y="4870"/>
                  </a:cubicBezTo>
                  <a:cubicBezTo>
                    <a:pt x="7876" y="4945"/>
                    <a:pt x="7840" y="5091"/>
                    <a:pt x="7769" y="5177"/>
                  </a:cubicBezTo>
                  <a:lnTo>
                    <a:pt x="7037" y="6075"/>
                  </a:lnTo>
                  <a:cubicBezTo>
                    <a:pt x="7229" y="6152"/>
                    <a:pt x="7424" y="6223"/>
                    <a:pt x="7621" y="6289"/>
                  </a:cubicBezTo>
                  <a:lnTo>
                    <a:pt x="8102" y="5554"/>
                  </a:lnTo>
                  <a:cubicBezTo>
                    <a:pt x="8367" y="5184"/>
                    <a:pt x="8571" y="5112"/>
                    <a:pt x="8703" y="5174"/>
                  </a:cubicBezTo>
                  <a:cubicBezTo>
                    <a:pt x="8834" y="5236"/>
                    <a:pt x="8814" y="5384"/>
                    <a:pt x="8753" y="5478"/>
                  </a:cubicBezTo>
                  <a:lnTo>
                    <a:pt x="8120" y="6445"/>
                  </a:lnTo>
                  <a:cubicBezTo>
                    <a:pt x="8319" y="6501"/>
                    <a:pt x="8520" y="6551"/>
                    <a:pt x="8723" y="6596"/>
                  </a:cubicBezTo>
                  <a:lnTo>
                    <a:pt x="9123" y="5819"/>
                  </a:lnTo>
                  <a:cubicBezTo>
                    <a:pt x="9348" y="5423"/>
                    <a:pt x="9542" y="5330"/>
                    <a:pt x="9680" y="5378"/>
                  </a:cubicBezTo>
                  <a:cubicBezTo>
                    <a:pt x="9817" y="5426"/>
                    <a:pt x="9813" y="5576"/>
                    <a:pt x="9762" y="5675"/>
                  </a:cubicBezTo>
                  <a:lnTo>
                    <a:pt x="9236" y="6699"/>
                  </a:lnTo>
                  <a:cubicBezTo>
                    <a:pt x="9439" y="6735"/>
                    <a:pt x="9644" y="6765"/>
                    <a:pt x="9850" y="6789"/>
                  </a:cubicBezTo>
                  <a:lnTo>
                    <a:pt x="10166" y="5974"/>
                  </a:lnTo>
                  <a:cubicBezTo>
                    <a:pt x="10349" y="5557"/>
                    <a:pt x="10532" y="5445"/>
                    <a:pt x="10674" y="5478"/>
                  </a:cubicBezTo>
                  <a:cubicBezTo>
                    <a:pt x="10815" y="5511"/>
                    <a:pt x="10825" y="5660"/>
                    <a:pt x="10785" y="5765"/>
                  </a:cubicBezTo>
                  <a:lnTo>
                    <a:pt x="10370" y="6836"/>
                  </a:lnTo>
                  <a:cubicBezTo>
                    <a:pt x="10577" y="6851"/>
                    <a:pt x="10783" y="6860"/>
                    <a:pt x="10989" y="6863"/>
                  </a:cubicBezTo>
                  <a:lnTo>
                    <a:pt x="11219" y="6019"/>
                  </a:lnTo>
                  <a:cubicBezTo>
                    <a:pt x="11357" y="5585"/>
                    <a:pt x="11528" y="5456"/>
                    <a:pt x="11673" y="5474"/>
                  </a:cubicBezTo>
                  <a:cubicBezTo>
                    <a:pt x="11817" y="5492"/>
                    <a:pt x="11843" y="5640"/>
                    <a:pt x="11814" y="5748"/>
                  </a:cubicBezTo>
                  <a:lnTo>
                    <a:pt x="11512" y="6860"/>
                  </a:lnTo>
                  <a:cubicBezTo>
                    <a:pt x="11719" y="6853"/>
                    <a:pt x="11925" y="6841"/>
                    <a:pt x="12130" y="6823"/>
                  </a:cubicBezTo>
                  <a:lnTo>
                    <a:pt x="12270" y="5955"/>
                  </a:lnTo>
                  <a:cubicBezTo>
                    <a:pt x="12362" y="5509"/>
                    <a:pt x="12519" y="5362"/>
                    <a:pt x="12665" y="5365"/>
                  </a:cubicBezTo>
                  <a:cubicBezTo>
                    <a:pt x="12810" y="5367"/>
                    <a:pt x="12851" y="5513"/>
                    <a:pt x="12834" y="5623"/>
                  </a:cubicBezTo>
                  <a:lnTo>
                    <a:pt x="12650" y="6765"/>
                  </a:lnTo>
                  <a:cubicBezTo>
                    <a:pt x="12855" y="6737"/>
                    <a:pt x="13058" y="6702"/>
                    <a:pt x="13260" y="6662"/>
                  </a:cubicBezTo>
                  <a:lnTo>
                    <a:pt x="13309" y="5783"/>
                  </a:lnTo>
                  <a:cubicBezTo>
                    <a:pt x="13354" y="5330"/>
                    <a:pt x="13495" y="5166"/>
                    <a:pt x="13640" y="5154"/>
                  </a:cubicBezTo>
                  <a:cubicBezTo>
                    <a:pt x="13785" y="5141"/>
                    <a:pt x="13842" y="5280"/>
                    <a:pt x="13836" y="5392"/>
                  </a:cubicBezTo>
                  <a:lnTo>
                    <a:pt x="13772" y="6548"/>
                  </a:lnTo>
                  <a:cubicBezTo>
                    <a:pt x="13973" y="6498"/>
                    <a:pt x="14172" y="6442"/>
                    <a:pt x="14369" y="6380"/>
                  </a:cubicBezTo>
                  <a:lnTo>
                    <a:pt x="14325" y="5501"/>
                  </a:lnTo>
                  <a:cubicBezTo>
                    <a:pt x="14323" y="5046"/>
                    <a:pt x="14446" y="4869"/>
                    <a:pt x="14589" y="4841"/>
                  </a:cubicBezTo>
                  <a:cubicBezTo>
                    <a:pt x="14732" y="4814"/>
                    <a:pt x="14802" y="4946"/>
                    <a:pt x="14808" y="5057"/>
                  </a:cubicBezTo>
                  <a:lnTo>
                    <a:pt x="14865" y="6213"/>
                  </a:lnTo>
                  <a:cubicBezTo>
                    <a:pt x="15060" y="6143"/>
                    <a:pt x="15251" y="6066"/>
                    <a:pt x="15441" y="5984"/>
                  </a:cubicBezTo>
                  <a:lnTo>
                    <a:pt x="15307" y="5115"/>
                  </a:lnTo>
                  <a:cubicBezTo>
                    <a:pt x="15257" y="4662"/>
                    <a:pt x="15360" y="4474"/>
                    <a:pt x="15500" y="4431"/>
                  </a:cubicBezTo>
                  <a:cubicBezTo>
                    <a:pt x="15639" y="4389"/>
                    <a:pt x="15722" y="4514"/>
                    <a:pt x="15739" y="4624"/>
                  </a:cubicBezTo>
                  <a:lnTo>
                    <a:pt x="15917" y="5765"/>
                  </a:lnTo>
                  <a:cubicBezTo>
                    <a:pt x="16102" y="5674"/>
                    <a:pt x="16286" y="5579"/>
                    <a:pt x="16467" y="5478"/>
                  </a:cubicBezTo>
                  <a:lnTo>
                    <a:pt x="16242" y="4629"/>
                  </a:lnTo>
                  <a:cubicBezTo>
                    <a:pt x="16145" y="4184"/>
                    <a:pt x="16228" y="3985"/>
                    <a:pt x="16362" y="3929"/>
                  </a:cubicBezTo>
                  <a:cubicBezTo>
                    <a:pt x="16496" y="3872"/>
                    <a:pt x="16593" y="3986"/>
                    <a:pt x="16622" y="4094"/>
                  </a:cubicBezTo>
                  <a:lnTo>
                    <a:pt x="16916" y="5209"/>
                  </a:lnTo>
                  <a:cubicBezTo>
                    <a:pt x="17090" y="5100"/>
                    <a:pt x="17263" y="4985"/>
                    <a:pt x="17432" y="4865"/>
                  </a:cubicBezTo>
                  <a:lnTo>
                    <a:pt x="17121" y="4047"/>
                  </a:lnTo>
                  <a:cubicBezTo>
                    <a:pt x="16978" y="3614"/>
                    <a:pt x="17039" y="3408"/>
                    <a:pt x="17167" y="3338"/>
                  </a:cubicBezTo>
                  <a:cubicBezTo>
                    <a:pt x="17294" y="3267"/>
                    <a:pt x="17402" y="3372"/>
                    <a:pt x="17442" y="3476"/>
                  </a:cubicBezTo>
                  <a:lnTo>
                    <a:pt x="17852" y="4553"/>
                  </a:lnTo>
                  <a:cubicBezTo>
                    <a:pt x="18209" y="4273"/>
                    <a:pt x="18550" y="3967"/>
                    <a:pt x="18875" y="3640"/>
                  </a:cubicBezTo>
                  <a:cubicBezTo>
                    <a:pt x="16895" y="1409"/>
                    <a:pt x="14010" y="0"/>
                    <a:pt x="10800" y="0"/>
                  </a:cubicBezTo>
                  <a:close/>
                  <a:moveTo>
                    <a:pt x="2690" y="3679"/>
                  </a:moveTo>
                  <a:cubicBezTo>
                    <a:pt x="1017" y="5581"/>
                    <a:pt x="0" y="8073"/>
                    <a:pt x="0" y="10800"/>
                  </a:cubicBezTo>
                  <a:cubicBezTo>
                    <a:pt x="0" y="13450"/>
                    <a:pt x="961" y="15878"/>
                    <a:pt x="2550" y="17759"/>
                  </a:cubicBezTo>
                  <a:cubicBezTo>
                    <a:pt x="2865" y="17416"/>
                    <a:pt x="3199" y="17095"/>
                    <a:pt x="3551" y="16796"/>
                  </a:cubicBezTo>
                  <a:lnTo>
                    <a:pt x="2604" y="16084"/>
                  </a:lnTo>
                  <a:cubicBezTo>
                    <a:pt x="2515" y="16017"/>
                    <a:pt x="2445" y="15883"/>
                    <a:pt x="2548" y="15780"/>
                  </a:cubicBezTo>
                  <a:cubicBezTo>
                    <a:pt x="2651" y="15677"/>
                    <a:pt x="2867" y="15676"/>
                    <a:pt x="3242" y="15933"/>
                  </a:cubicBezTo>
                  <a:lnTo>
                    <a:pt x="3952" y="16467"/>
                  </a:lnTo>
                  <a:cubicBezTo>
                    <a:pt x="4132" y="16327"/>
                    <a:pt x="4316" y="16195"/>
                    <a:pt x="4502" y="16067"/>
                  </a:cubicBezTo>
                  <a:lnTo>
                    <a:pt x="3633" y="15258"/>
                  </a:lnTo>
                  <a:cubicBezTo>
                    <a:pt x="3552" y="15182"/>
                    <a:pt x="3496" y="15043"/>
                    <a:pt x="3610" y="14951"/>
                  </a:cubicBezTo>
                  <a:cubicBezTo>
                    <a:pt x="3723" y="14860"/>
                    <a:pt x="3937" y="14880"/>
                    <a:pt x="4283" y="15176"/>
                  </a:cubicBezTo>
                  <a:lnTo>
                    <a:pt x="4933" y="15782"/>
                  </a:lnTo>
                  <a:cubicBezTo>
                    <a:pt x="5126" y="15662"/>
                    <a:pt x="5322" y="15547"/>
                    <a:pt x="5522" y="15439"/>
                  </a:cubicBezTo>
                  <a:lnTo>
                    <a:pt x="4744" y="14546"/>
                  </a:lnTo>
                  <a:cubicBezTo>
                    <a:pt x="4670" y="14462"/>
                    <a:pt x="4630" y="14318"/>
                    <a:pt x="4752" y="14239"/>
                  </a:cubicBezTo>
                  <a:cubicBezTo>
                    <a:pt x="4874" y="14160"/>
                    <a:pt x="5085" y="14203"/>
                    <a:pt x="5398" y="14533"/>
                  </a:cubicBezTo>
                  <a:lnTo>
                    <a:pt x="5984" y="15206"/>
                  </a:lnTo>
                  <a:cubicBezTo>
                    <a:pt x="6188" y="15107"/>
                    <a:pt x="6394" y="15013"/>
                    <a:pt x="6603" y="14926"/>
                  </a:cubicBezTo>
                  <a:lnTo>
                    <a:pt x="5922" y="13954"/>
                  </a:lnTo>
                  <a:cubicBezTo>
                    <a:pt x="5858" y="13863"/>
                    <a:pt x="5832" y="13714"/>
                    <a:pt x="5962" y="13649"/>
                  </a:cubicBezTo>
                  <a:cubicBezTo>
                    <a:pt x="6092" y="13583"/>
                    <a:pt x="6297" y="13648"/>
                    <a:pt x="6575" y="14010"/>
                  </a:cubicBezTo>
                  <a:lnTo>
                    <a:pt x="7088" y="14740"/>
                  </a:lnTo>
                  <a:cubicBezTo>
                    <a:pt x="7300" y="14663"/>
                    <a:pt x="7515" y="14592"/>
                    <a:pt x="7732" y="14528"/>
                  </a:cubicBezTo>
                  <a:lnTo>
                    <a:pt x="7157" y="13488"/>
                  </a:lnTo>
                  <a:cubicBezTo>
                    <a:pt x="7103" y="13391"/>
                    <a:pt x="7092" y="13242"/>
                    <a:pt x="7228" y="13190"/>
                  </a:cubicBezTo>
                  <a:cubicBezTo>
                    <a:pt x="7364" y="13138"/>
                    <a:pt x="7562" y="13223"/>
                    <a:pt x="7800" y="13611"/>
                  </a:cubicBezTo>
                  <a:lnTo>
                    <a:pt x="8233" y="14391"/>
                  </a:lnTo>
                  <a:cubicBezTo>
                    <a:pt x="8453" y="14336"/>
                    <a:pt x="8674" y="14288"/>
                    <a:pt x="8897" y="14246"/>
                  </a:cubicBezTo>
                  <a:lnTo>
                    <a:pt x="8431" y="13154"/>
                  </a:lnTo>
                  <a:cubicBezTo>
                    <a:pt x="8387" y="13051"/>
                    <a:pt x="8395" y="12901"/>
                    <a:pt x="8536" y="12864"/>
                  </a:cubicBezTo>
                  <a:cubicBezTo>
                    <a:pt x="8676" y="12826"/>
                    <a:pt x="8862" y="12932"/>
                    <a:pt x="9059" y="13343"/>
                  </a:cubicBezTo>
                  <a:lnTo>
                    <a:pt x="9406" y="14162"/>
                  </a:lnTo>
                  <a:cubicBezTo>
                    <a:pt x="9630" y="14130"/>
                    <a:pt x="9855" y="14105"/>
                    <a:pt x="10081" y="14087"/>
                  </a:cubicBezTo>
                  <a:lnTo>
                    <a:pt x="9735" y="12955"/>
                  </a:lnTo>
                  <a:cubicBezTo>
                    <a:pt x="9703" y="12848"/>
                    <a:pt x="9725" y="12699"/>
                    <a:pt x="9869" y="12677"/>
                  </a:cubicBezTo>
                  <a:cubicBezTo>
                    <a:pt x="10012" y="12654"/>
                    <a:pt x="10187" y="12779"/>
                    <a:pt x="10339" y="13208"/>
                  </a:cubicBezTo>
                  <a:lnTo>
                    <a:pt x="10599" y="14055"/>
                  </a:lnTo>
                  <a:cubicBezTo>
                    <a:pt x="10825" y="14047"/>
                    <a:pt x="11050" y="14046"/>
                    <a:pt x="11278" y="14052"/>
                  </a:cubicBezTo>
                  <a:lnTo>
                    <a:pt x="11053" y="12894"/>
                  </a:lnTo>
                  <a:cubicBezTo>
                    <a:pt x="11032" y="12785"/>
                    <a:pt x="11068" y="12638"/>
                    <a:pt x="11214" y="12631"/>
                  </a:cubicBezTo>
                  <a:cubicBezTo>
                    <a:pt x="11359" y="12623"/>
                    <a:pt x="11520" y="12765"/>
                    <a:pt x="11627" y="13208"/>
                  </a:cubicBezTo>
                  <a:lnTo>
                    <a:pt x="11797" y="14081"/>
                  </a:lnTo>
                  <a:cubicBezTo>
                    <a:pt x="11864" y="14085"/>
                    <a:pt x="11928" y="14086"/>
                    <a:pt x="11995" y="14092"/>
                  </a:cubicBezTo>
                  <a:cubicBezTo>
                    <a:pt x="12155" y="14107"/>
                    <a:pt x="12314" y="14126"/>
                    <a:pt x="12472" y="14146"/>
                  </a:cubicBezTo>
                  <a:lnTo>
                    <a:pt x="12369" y="12970"/>
                  </a:lnTo>
                  <a:cubicBezTo>
                    <a:pt x="12360" y="12859"/>
                    <a:pt x="12411" y="12718"/>
                    <a:pt x="12557" y="12725"/>
                  </a:cubicBezTo>
                  <a:cubicBezTo>
                    <a:pt x="12702" y="12733"/>
                    <a:pt x="12848" y="12892"/>
                    <a:pt x="12908" y="13343"/>
                  </a:cubicBezTo>
                  <a:lnTo>
                    <a:pt x="12985" y="14224"/>
                  </a:lnTo>
                  <a:cubicBezTo>
                    <a:pt x="13209" y="14263"/>
                    <a:pt x="13430" y="14308"/>
                    <a:pt x="13650" y="14361"/>
                  </a:cubicBezTo>
                  <a:lnTo>
                    <a:pt x="13671" y="13184"/>
                  </a:lnTo>
                  <a:cubicBezTo>
                    <a:pt x="13672" y="13073"/>
                    <a:pt x="13739" y="12937"/>
                    <a:pt x="13883" y="12960"/>
                  </a:cubicBezTo>
                  <a:cubicBezTo>
                    <a:pt x="14027" y="12983"/>
                    <a:pt x="14154" y="13156"/>
                    <a:pt x="14167" y="13611"/>
                  </a:cubicBezTo>
                  <a:lnTo>
                    <a:pt x="14151" y="14492"/>
                  </a:lnTo>
                  <a:cubicBezTo>
                    <a:pt x="14370" y="14555"/>
                    <a:pt x="14586" y="14626"/>
                    <a:pt x="14799" y="14702"/>
                  </a:cubicBezTo>
                  <a:lnTo>
                    <a:pt x="14943" y="13532"/>
                  </a:lnTo>
                  <a:cubicBezTo>
                    <a:pt x="14956" y="13421"/>
                    <a:pt x="15037" y="13293"/>
                    <a:pt x="15177" y="13331"/>
                  </a:cubicBezTo>
                  <a:cubicBezTo>
                    <a:pt x="15318" y="13369"/>
                    <a:pt x="15426" y="13556"/>
                    <a:pt x="15390" y="14010"/>
                  </a:cubicBezTo>
                  <a:lnTo>
                    <a:pt x="15284" y="14884"/>
                  </a:lnTo>
                  <a:cubicBezTo>
                    <a:pt x="15494" y="14969"/>
                    <a:pt x="15702" y="15061"/>
                    <a:pt x="15906" y="15159"/>
                  </a:cubicBezTo>
                  <a:lnTo>
                    <a:pt x="16171" y="14011"/>
                  </a:lnTo>
                  <a:cubicBezTo>
                    <a:pt x="16196" y="13903"/>
                    <a:pt x="16289" y="13785"/>
                    <a:pt x="16424" y="13838"/>
                  </a:cubicBezTo>
                  <a:cubicBezTo>
                    <a:pt x="16560" y="13890"/>
                    <a:pt x="16649" y="14085"/>
                    <a:pt x="16566" y="14533"/>
                  </a:cubicBezTo>
                  <a:lnTo>
                    <a:pt x="16369" y="15392"/>
                  </a:lnTo>
                  <a:cubicBezTo>
                    <a:pt x="16569" y="15498"/>
                    <a:pt x="16766" y="15612"/>
                    <a:pt x="16959" y="15731"/>
                  </a:cubicBezTo>
                  <a:lnTo>
                    <a:pt x="17342" y="14617"/>
                  </a:lnTo>
                  <a:cubicBezTo>
                    <a:pt x="17379" y="14512"/>
                    <a:pt x="17485" y="14404"/>
                    <a:pt x="17614" y="14470"/>
                  </a:cubicBezTo>
                  <a:cubicBezTo>
                    <a:pt x="17744" y="14537"/>
                    <a:pt x="17811" y="14741"/>
                    <a:pt x="17682" y="15177"/>
                  </a:cubicBezTo>
                  <a:lnTo>
                    <a:pt x="17395" y="16011"/>
                  </a:lnTo>
                  <a:cubicBezTo>
                    <a:pt x="17582" y="16138"/>
                    <a:pt x="17767" y="16271"/>
                    <a:pt x="17947" y="16409"/>
                  </a:cubicBezTo>
                  <a:lnTo>
                    <a:pt x="18444" y="15341"/>
                  </a:lnTo>
                  <a:cubicBezTo>
                    <a:pt x="18491" y="15240"/>
                    <a:pt x="18607" y="15143"/>
                    <a:pt x="18730" y="15223"/>
                  </a:cubicBezTo>
                  <a:cubicBezTo>
                    <a:pt x="18852" y="15302"/>
                    <a:pt x="18897" y="15513"/>
                    <a:pt x="18723" y="15933"/>
                  </a:cubicBezTo>
                  <a:lnTo>
                    <a:pt x="18352" y="16735"/>
                  </a:lnTo>
                  <a:cubicBezTo>
                    <a:pt x="18654" y="16990"/>
                    <a:pt x="18945" y="17260"/>
                    <a:pt x="19222" y="17548"/>
                  </a:cubicBezTo>
                  <a:cubicBezTo>
                    <a:pt x="20708" y="15698"/>
                    <a:pt x="21600" y="13352"/>
                    <a:pt x="21600" y="10800"/>
                  </a:cubicBezTo>
                  <a:cubicBezTo>
                    <a:pt x="21600" y="8246"/>
                    <a:pt x="20707" y="5898"/>
                    <a:pt x="19219" y="4047"/>
                  </a:cubicBezTo>
                  <a:cubicBezTo>
                    <a:pt x="19009" y="4257"/>
                    <a:pt x="18791" y="4459"/>
                    <a:pt x="18568" y="4651"/>
                  </a:cubicBezTo>
                  <a:lnTo>
                    <a:pt x="19511" y="5360"/>
                  </a:lnTo>
                  <a:cubicBezTo>
                    <a:pt x="19600" y="5427"/>
                    <a:pt x="19670" y="5560"/>
                    <a:pt x="19567" y="5663"/>
                  </a:cubicBezTo>
                  <a:cubicBezTo>
                    <a:pt x="19463" y="5766"/>
                    <a:pt x="19248" y="5767"/>
                    <a:pt x="18873" y="5510"/>
                  </a:cubicBezTo>
                  <a:lnTo>
                    <a:pt x="18169" y="4980"/>
                  </a:lnTo>
                  <a:cubicBezTo>
                    <a:pt x="17990" y="5120"/>
                    <a:pt x="17805" y="5253"/>
                    <a:pt x="17619" y="5381"/>
                  </a:cubicBezTo>
                  <a:lnTo>
                    <a:pt x="18482" y="6183"/>
                  </a:lnTo>
                  <a:cubicBezTo>
                    <a:pt x="18563" y="6259"/>
                    <a:pt x="18619" y="6400"/>
                    <a:pt x="18505" y="6492"/>
                  </a:cubicBezTo>
                  <a:cubicBezTo>
                    <a:pt x="18392" y="6583"/>
                    <a:pt x="18178" y="6561"/>
                    <a:pt x="17832" y="6266"/>
                  </a:cubicBezTo>
                  <a:lnTo>
                    <a:pt x="17187" y="5667"/>
                  </a:lnTo>
                  <a:cubicBezTo>
                    <a:pt x="16994" y="5787"/>
                    <a:pt x="16799" y="5901"/>
                    <a:pt x="16600" y="6009"/>
                  </a:cubicBezTo>
                  <a:lnTo>
                    <a:pt x="17371" y="6895"/>
                  </a:lnTo>
                  <a:cubicBezTo>
                    <a:pt x="17444" y="6979"/>
                    <a:pt x="17485" y="7125"/>
                    <a:pt x="17363" y="7204"/>
                  </a:cubicBezTo>
                  <a:cubicBezTo>
                    <a:pt x="17240" y="7283"/>
                    <a:pt x="17030" y="7240"/>
                    <a:pt x="16716" y="6910"/>
                  </a:cubicBezTo>
                  <a:lnTo>
                    <a:pt x="16139" y="6247"/>
                  </a:lnTo>
                  <a:cubicBezTo>
                    <a:pt x="15935" y="6347"/>
                    <a:pt x="15728" y="6440"/>
                    <a:pt x="15518" y="6527"/>
                  </a:cubicBezTo>
                  <a:lnTo>
                    <a:pt x="16193" y="7487"/>
                  </a:lnTo>
                  <a:cubicBezTo>
                    <a:pt x="16257" y="7579"/>
                    <a:pt x="16283" y="7727"/>
                    <a:pt x="16153" y="7793"/>
                  </a:cubicBezTo>
                  <a:cubicBezTo>
                    <a:pt x="16023" y="7859"/>
                    <a:pt x="15818" y="7795"/>
                    <a:pt x="15540" y="7433"/>
                  </a:cubicBezTo>
                  <a:lnTo>
                    <a:pt x="15036" y="6715"/>
                  </a:lnTo>
                  <a:cubicBezTo>
                    <a:pt x="14822" y="6792"/>
                    <a:pt x="14606" y="6863"/>
                    <a:pt x="14388" y="6927"/>
                  </a:cubicBezTo>
                  <a:lnTo>
                    <a:pt x="14958" y="7953"/>
                  </a:lnTo>
                  <a:cubicBezTo>
                    <a:pt x="15012" y="8051"/>
                    <a:pt x="15023" y="8202"/>
                    <a:pt x="14887" y="8254"/>
                  </a:cubicBezTo>
                  <a:cubicBezTo>
                    <a:pt x="14751" y="8306"/>
                    <a:pt x="14553" y="8220"/>
                    <a:pt x="14315" y="7832"/>
                  </a:cubicBezTo>
                  <a:lnTo>
                    <a:pt x="13888" y="7062"/>
                  </a:lnTo>
                  <a:cubicBezTo>
                    <a:pt x="13668" y="7117"/>
                    <a:pt x="13447" y="7165"/>
                    <a:pt x="13223" y="7206"/>
                  </a:cubicBezTo>
                  <a:lnTo>
                    <a:pt x="13682" y="8287"/>
                  </a:lnTo>
                  <a:cubicBezTo>
                    <a:pt x="13726" y="8390"/>
                    <a:pt x="13720" y="8542"/>
                    <a:pt x="13579" y="8579"/>
                  </a:cubicBezTo>
                  <a:cubicBezTo>
                    <a:pt x="13439" y="8617"/>
                    <a:pt x="13253" y="8509"/>
                    <a:pt x="13056" y="8098"/>
                  </a:cubicBezTo>
                  <a:lnTo>
                    <a:pt x="12710" y="7287"/>
                  </a:lnTo>
                  <a:cubicBezTo>
                    <a:pt x="12486" y="7317"/>
                    <a:pt x="12261" y="7342"/>
                    <a:pt x="12034" y="7359"/>
                  </a:cubicBezTo>
                  <a:lnTo>
                    <a:pt x="12380" y="8486"/>
                  </a:lnTo>
                  <a:cubicBezTo>
                    <a:pt x="12412" y="8593"/>
                    <a:pt x="12390" y="8742"/>
                    <a:pt x="12246" y="8765"/>
                  </a:cubicBezTo>
                  <a:cubicBezTo>
                    <a:pt x="12102" y="8787"/>
                    <a:pt x="11928" y="8663"/>
                    <a:pt x="11775" y="8233"/>
                  </a:cubicBezTo>
                  <a:lnTo>
                    <a:pt x="11516" y="7388"/>
                  </a:lnTo>
                  <a:cubicBezTo>
                    <a:pt x="11394" y="7392"/>
                    <a:pt x="11275" y="7396"/>
                    <a:pt x="11153" y="7396"/>
                  </a:cubicBezTo>
                  <a:cubicBezTo>
                    <a:pt x="11048" y="7396"/>
                    <a:pt x="10941" y="7392"/>
                    <a:pt x="10836" y="7390"/>
                  </a:cubicBezTo>
                  <a:lnTo>
                    <a:pt x="11062" y="8549"/>
                  </a:lnTo>
                  <a:cubicBezTo>
                    <a:pt x="11083" y="8658"/>
                    <a:pt x="11047" y="8805"/>
                    <a:pt x="10901" y="8812"/>
                  </a:cubicBezTo>
                  <a:cubicBezTo>
                    <a:pt x="10756" y="8820"/>
                    <a:pt x="10594" y="8676"/>
                    <a:pt x="10488" y="8233"/>
                  </a:cubicBezTo>
                  <a:lnTo>
                    <a:pt x="10319" y="7364"/>
                  </a:lnTo>
                  <a:cubicBezTo>
                    <a:pt x="10253" y="7359"/>
                    <a:pt x="10185" y="7357"/>
                    <a:pt x="10118" y="7351"/>
                  </a:cubicBezTo>
                  <a:cubicBezTo>
                    <a:pt x="9958" y="7336"/>
                    <a:pt x="9801" y="7317"/>
                    <a:pt x="9642" y="7297"/>
                  </a:cubicBezTo>
                  <a:lnTo>
                    <a:pt x="9745" y="8473"/>
                  </a:lnTo>
                  <a:cubicBezTo>
                    <a:pt x="9755" y="8584"/>
                    <a:pt x="9704" y="8724"/>
                    <a:pt x="9558" y="8716"/>
                  </a:cubicBezTo>
                  <a:cubicBezTo>
                    <a:pt x="9413" y="8708"/>
                    <a:pt x="9267" y="8550"/>
                    <a:pt x="9207" y="8098"/>
                  </a:cubicBezTo>
                  <a:lnTo>
                    <a:pt x="9129" y="7217"/>
                  </a:lnTo>
                  <a:cubicBezTo>
                    <a:pt x="8906" y="7178"/>
                    <a:pt x="8684" y="7135"/>
                    <a:pt x="8465" y="7082"/>
                  </a:cubicBezTo>
                  <a:lnTo>
                    <a:pt x="8444" y="8259"/>
                  </a:lnTo>
                  <a:cubicBezTo>
                    <a:pt x="8443" y="8370"/>
                    <a:pt x="8376" y="8504"/>
                    <a:pt x="8232" y="8481"/>
                  </a:cubicBezTo>
                  <a:cubicBezTo>
                    <a:pt x="8088" y="8458"/>
                    <a:pt x="7960" y="8287"/>
                    <a:pt x="7948" y="7832"/>
                  </a:cubicBezTo>
                  <a:lnTo>
                    <a:pt x="7963" y="6949"/>
                  </a:lnTo>
                  <a:cubicBezTo>
                    <a:pt x="7745" y="6887"/>
                    <a:pt x="7529" y="6820"/>
                    <a:pt x="7315" y="6745"/>
                  </a:cubicBezTo>
                  <a:lnTo>
                    <a:pt x="7172" y="7909"/>
                  </a:lnTo>
                  <a:cubicBezTo>
                    <a:pt x="7159" y="8020"/>
                    <a:pt x="7078" y="8148"/>
                    <a:pt x="6937" y="8110"/>
                  </a:cubicBezTo>
                  <a:cubicBezTo>
                    <a:pt x="6797" y="8072"/>
                    <a:pt x="6688" y="7887"/>
                    <a:pt x="6723" y="7433"/>
                  </a:cubicBezTo>
                  <a:lnTo>
                    <a:pt x="6829" y="6563"/>
                  </a:lnTo>
                  <a:cubicBezTo>
                    <a:pt x="6619" y="6478"/>
                    <a:pt x="6412" y="6383"/>
                    <a:pt x="6207" y="6286"/>
                  </a:cubicBezTo>
                  <a:lnTo>
                    <a:pt x="5944" y="7430"/>
                  </a:lnTo>
                  <a:cubicBezTo>
                    <a:pt x="5919" y="7539"/>
                    <a:pt x="5826" y="7658"/>
                    <a:pt x="5690" y="7606"/>
                  </a:cubicBezTo>
                  <a:cubicBezTo>
                    <a:pt x="5554" y="7553"/>
                    <a:pt x="5464" y="7356"/>
                    <a:pt x="5547" y="6909"/>
                  </a:cubicBezTo>
                  <a:lnTo>
                    <a:pt x="5744" y="6055"/>
                  </a:lnTo>
                  <a:cubicBezTo>
                    <a:pt x="5544" y="5948"/>
                    <a:pt x="5348" y="5833"/>
                    <a:pt x="5154" y="5714"/>
                  </a:cubicBezTo>
                  <a:lnTo>
                    <a:pt x="4772" y="6826"/>
                  </a:lnTo>
                  <a:cubicBezTo>
                    <a:pt x="4736" y="6931"/>
                    <a:pt x="4630" y="7039"/>
                    <a:pt x="4501" y="6973"/>
                  </a:cubicBezTo>
                  <a:cubicBezTo>
                    <a:pt x="4371" y="6906"/>
                    <a:pt x="4304" y="6702"/>
                    <a:pt x="4433" y="6266"/>
                  </a:cubicBezTo>
                  <a:lnTo>
                    <a:pt x="4718" y="5434"/>
                  </a:lnTo>
                  <a:cubicBezTo>
                    <a:pt x="4531" y="5306"/>
                    <a:pt x="4347" y="5173"/>
                    <a:pt x="4167" y="5034"/>
                  </a:cubicBezTo>
                  <a:lnTo>
                    <a:pt x="3670" y="6100"/>
                  </a:lnTo>
                  <a:cubicBezTo>
                    <a:pt x="3623" y="6201"/>
                    <a:pt x="3507" y="6298"/>
                    <a:pt x="3385" y="6218"/>
                  </a:cubicBezTo>
                  <a:cubicBezTo>
                    <a:pt x="3263" y="6139"/>
                    <a:pt x="3218" y="5929"/>
                    <a:pt x="3392" y="5508"/>
                  </a:cubicBezTo>
                  <a:lnTo>
                    <a:pt x="3763" y="4708"/>
                  </a:lnTo>
                  <a:cubicBezTo>
                    <a:pt x="3590" y="4562"/>
                    <a:pt x="3422" y="4409"/>
                    <a:pt x="3257" y="4253"/>
                  </a:cubicBezTo>
                  <a:lnTo>
                    <a:pt x="2650" y="5265"/>
                  </a:lnTo>
                  <a:cubicBezTo>
                    <a:pt x="2592" y="5361"/>
                    <a:pt x="2467" y="5445"/>
                    <a:pt x="2354" y="5353"/>
                  </a:cubicBezTo>
                  <a:cubicBezTo>
                    <a:pt x="2241" y="5261"/>
                    <a:pt x="2218" y="5048"/>
                    <a:pt x="2435" y="4647"/>
                  </a:cubicBezTo>
                  <a:lnTo>
                    <a:pt x="2891" y="3888"/>
                  </a:lnTo>
                  <a:cubicBezTo>
                    <a:pt x="2824" y="3819"/>
                    <a:pt x="2755" y="3750"/>
                    <a:pt x="2690" y="3679"/>
                  </a:cubicBezTo>
                  <a:close/>
                  <a:moveTo>
                    <a:pt x="11126" y="14580"/>
                  </a:moveTo>
                  <a:lnTo>
                    <a:pt x="10896" y="15422"/>
                  </a:lnTo>
                  <a:cubicBezTo>
                    <a:pt x="10758" y="15856"/>
                    <a:pt x="10587" y="15987"/>
                    <a:pt x="10442" y="15969"/>
                  </a:cubicBezTo>
                  <a:cubicBezTo>
                    <a:pt x="10298" y="15951"/>
                    <a:pt x="10271" y="15803"/>
                    <a:pt x="10301" y="15695"/>
                  </a:cubicBezTo>
                  <a:lnTo>
                    <a:pt x="10603" y="14585"/>
                  </a:lnTo>
                  <a:cubicBezTo>
                    <a:pt x="10396" y="14593"/>
                    <a:pt x="10189" y="14605"/>
                    <a:pt x="9983" y="14624"/>
                  </a:cubicBezTo>
                  <a:lnTo>
                    <a:pt x="9845" y="15486"/>
                  </a:lnTo>
                  <a:cubicBezTo>
                    <a:pt x="9753" y="15932"/>
                    <a:pt x="9596" y="16080"/>
                    <a:pt x="9450" y="16077"/>
                  </a:cubicBezTo>
                  <a:cubicBezTo>
                    <a:pt x="9304" y="16074"/>
                    <a:pt x="9264" y="15930"/>
                    <a:pt x="9281" y="15820"/>
                  </a:cubicBezTo>
                  <a:lnTo>
                    <a:pt x="9464" y="14686"/>
                  </a:lnTo>
                  <a:cubicBezTo>
                    <a:pt x="9259" y="14715"/>
                    <a:pt x="9055" y="14750"/>
                    <a:pt x="8853" y="14791"/>
                  </a:cubicBezTo>
                  <a:lnTo>
                    <a:pt x="8804" y="15660"/>
                  </a:lnTo>
                  <a:cubicBezTo>
                    <a:pt x="8759" y="16113"/>
                    <a:pt x="8620" y="16277"/>
                    <a:pt x="8475" y="16289"/>
                  </a:cubicBezTo>
                  <a:cubicBezTo>
                    <a:pt x="8330" y="16302"/>
                    <a:pt x="8273" y="16161"/>
                    <a:pt x="8279" y="16050"/>
                  </a:cubicBezTo>
                  <a:lnTo>
                    <a:pt x="8343" y="14907"/>
                  </a:lnTo>
                  <a:cubicBezTo>
                    <a:pt x="8143" y="14958"/>
                    <a:pt x="7943" y="15013"/>
                    <a:pt x="7746" y="15074"/>
                  </a:cubicBezTo>
                  <a:lnTo>
                    <a:pt x="7788" y="15942"/>
                  </a:lnTo>
                  <a:cubicBezTo>
                    <a:pt x="7790" y="16397"/>
                    <a:pt x="7669" y="16574"/>
                    <a:pt x="7526" y="16602"/>
                  </a:cubicBezTo>
                  <a:cubicBezTo>
                    <a:pt x="7383" y="16629"/>
                    <a:pt x="7313" y="16497"/>
                    <a:pt x="7307" y="16386"/>
                  </a:cubicBezTo>
                  <a:lnTo>
                    <a:pt x="7251" y="15243"/>
                  </a:lnTo>
                  <a:cubicBezTo>
                    <a:pt x="7057" y="15314"/>
                    <a:pt x="6866" y="15390"/>
                    <a:pt x="6676" y="15471"/>
                  </a:cubicBezTo>
                  <a:lnTo>
                    <a:pt x="6808" y="16328"/>
                  </a:lnTo>
                  <a:cubicBezTo>
                    <a:pt x="6858" y="16781"/>
                    <a:pt x="6755" y="16969"/>
                    <a:pt x="6615" y="17012"/>
                  </a:cubicBezTo>
                  <a:cubicBezTo>
                    <a:pt x="6476" y="17054"/>
                    <a:pt x="6393" y="16930"/>
                    <a:pt x="6376" y="16819"/>
                  </a:cubicBezTo>
                  <a:lnTo>
                    <a:pt x="6200" y="15687"/>
                  </a:lnTo>
                  <a:cubicBezTo>
                    <a:pt x="6014" y="15777"/>
                    <a:pt x="5830" y="15873"/>
                    <a:pt x="5650" y="15974"/>
                  </a:cubicBezTo>
                  <a:lnTo>
                    <a:pt x="5873" y="16814"/>
                  </a:lnTo>
                  <a:cubicBezTo>
                    <a:pt x="5970" y="17259"/>
                    <a:pt x="5887" y="17458"/>
                    <a:pt x="5753" y="17515"/>
                  </a:cubicBezTo>
                  <a:cubicBezTo>
                    <a:pt x="5619" y="17571"/>
                    <a:pt x="5521" y="17455"/>
                    <a:pt x="5493" y="17348"/>
                  </a:cubicBezTo>
                  <a:lnTo>
                    <a:pt x="5199" y="16237"/>
                  </a:lnTo>
                  <a:cubicBezTo>
                    <a:pt x="5024" y="16346"/>
                    <a:pt x="4852" y="16461"/>
                    <a:pt x="4683" y="16580"/>
                  </a:cubicBezTo>
                  <a:lnTo>
                    <a:pt x="4993" y="17396"/>
                  </a:lnTo>
                  <a:cubicBezTo>
                    <a:pt x="5137" y="17829"/>
                    <a:pt x="5075" y="18035"/>
                    <a:pt x="4948" y="18105"/>
                  </a:cubicBezTo>
                  <a:cubicBezTo>
                    <a:pt x="4820" y="18176"/>
                    <a:pt x="4712" y="18071"/>
                    <a:pt x="4673" y="17967"/>
                  </a:cubicBezTo>
                  <a:lnTo>
                    <a:pt x="4264" y="16894"/>
                  </a:lnTo>
                  <a:cubicBezTo>
                    <a:pt x="4102" y="17020"/>
                    <a:pt x="3943" y="17152"/>
                    <a:pt x="3787" y="17288"/>
                  </a:cubicBezTo>
                  <a:lnTo>
                    <a:pt x="4180" y="18066"/>
                  </a:lnTo>
                  <a:cubicBezTo>
                    <a:pt x="4368" y="18481"/>
                    <a:pt x="4328" y="18692"/>
                    <a:pt x="4209" y="18775"/>
                  </a:cubicBezTo>
                  <a:cubicBezTo>
                    <a:pt x="4089" y="18859"/>
                    <a:pt x="3971" y="18767"/>
                    <a:pt x="3920" y="18667"/>
                  </a:cubicBezTo>
                  <a:lnTo>
                    <a:pt x="3402" y="17643"/>
                  </a:lnTo>
                  <a:cubicBezTo>
                    <a:pt x="3231" y="17808"/>
                    <a:pt x="3064" y="17978"/>
                    <a:pt x="2903" y="18156"/>
                  </a:cubicBezTo>
                  <a:cubicBezTo>
                    <a:pt x="4876" y="20273"/>
                    <a:pt x="7685" y="21600"/>
                    <a:pt x="10800" y="21600"/>
                  </a:cubicBezTo>
                  <a:cubicBezTo>
                    <a:pt x="14012" y="21600"/>
                    <a:pt x="16900" y="20188"/>
                    <a:pt x="18880" y="17955"/>
                  </a:cubicBezTo>
                  <a:cubicBezTo>
                    <a:pt x="18722" y="17790"/>
                    <a:pt x="18558" y="17632"/>
                    <a:pt x="18392" y="17477"/>
                  </a:cubicBezTo>
                  <a:lnTo>
                    <a:pt x="17656" y="17952"/>
                  </a:lnTo>
                  <a:cubicBezTo>
                    <a:pt x="17263" y="18181"/>
                    <a:pt x="17050" y="18165"/>
                    <a:pt x="16954" y="18055"/>
                  </a:cubicBezTo>
                  <a:cubicBezTo>
                    <a:pt x="16859" y="17945"/>
                    <a:pt x="16938" y="17816"/>
                    <a:pt x="17032" y="17756"/>
                  </a:cubicBezTo>
                  <a:lnTo>
                    <a:pt x="18001" y="17132"/>
                  </a:lnTo>
                  <a:cubicBezTo>
                    <a:pt x="17842" y="16998"/>
                    <a:pt x="17680" y="16871"/>
                    <a:pt x="17515" y="16747"/>
                  </a:cubicBezTo>
                  <a:lnTo>
                    <a:pt x="16833" y="17295"/>
                  </a:lnTo>
                  <a:cubicBezTo>
                    <a:pt x="16466" y="17565"/>
                    <a:pt x="16251" y="17570"/>
                    <a:pt x="16144" y="17471"/>
                  </a:cubicBezTo>
                  <a:cubicBezTo>
                    <a:pt x="16038" y="17371"/>
                    <a:pt x="16103" y="17235"/>
                    <a:pt x="16190" y="17165"/>
                  </a:cubicBezTo>
                  <a:lnTo>
                    <a:pt x="17089" y="16443"/>
                  </a:lnTo>
                  <a:cubicBezTo>
                    <a:pt x="16918" y="16327"/>
                    <a:pt x="16744" y="16216"/>
                    <a:pt x="16566" y="16111"/>
                  </a:cubicBezTo>
                  <a:lnTo>
                    <a:pt x="15944" y="16728"/>
                  </a:lnTo>
                  <a:cubicBezTo>
                    <a:pt x="15607" y="17035"/>
                    <a:pt x="15393" y="17062"/>
                    <a:pt x="15277" y="16975"/>
                  </a:cubicBezTo>
                  <a:cubicBezTo>
                    <a:pt x="15161" y="16887"/>
                    <a:pt x="15211" y="16746"/>
                    <a:pt x="15291" y="16667"/>
                  </a:cubicBezTo>
                  <a:lnTo>
                    <a:pt x="16111" y="15854"/>
                  </a:lnTo>
                  <a:cubicBezTo>
                    <a:pt x="15928" y="15757"/>
                    <a:pt x="15743" y="15664"/>
                    <a:pt x="15555" y="15577"/>
                  </a:cubicBezTo>
                  <a:lnTo>
                    <a:pt x="15000" y="16257"/>
                  </a:lnTo>
                  <a:cubicBezTo>
                    <a:pt x="14697" y="16597"/>
                    <a:pt x="14489" y="16648"/>
                    <a:pt x="14364" y="16573"/>
                  </a:cubicBezTo>
                  <a:cubicBezTo>
                    <a:pt x="14239" y="16498"/>
                    <a:pt x="14275" y="16351"/>
                    <a:pt x="14346" y="16264"/>
                  </a:cubicBezTo>
                  <a:lnTo>
                    <a:pt x="15075" y="15370"/>
                  </a:lnTo>
                  <a:cubicBezTo>
                    <a:pt x="14883" y="15292"/>
                    <a:pt x="14690" y="15218"/>
                    <a:pt x="14494" y="15152"/>
                  </a:cubicBezTo>
                  <a:lnTo>
                    <a:pt x="14013" y="15888"/>
                  </a:lnTo>
                  <a:cubicBezTo>
                    <a:pt x="13748" y="16258"/>
                    <a:pt x="13544" y="16329"/>
                    <a:pt x="13412" y="16268"/>
                  </a:cubicBezTo>
                  <a:cubicBezTo>
                    <a:pt x="13280" y="16206"/>
                    <a:pt x="13301" y="16057"/>
                    <a:pt x="13362" y="15964"/>
                  </a:cubicBezTo>
                  <a:lnTo>
                    <a:pt x="13995" y="14997"/>
                  </a:lnTo>
                  <a:cubicBezTo>
                    <a:pt x="13796" y="14940"/>
                    <a:pt x="13594" y="14890"/>
                    <a:pt x="13392" y="14845"/>
                  </a:cubicBezTo>
                  <a:lnTo>
                    <a:pt x="12992" y="15625"/>
                  </a:lnTo>
                  <a:cubicBezTo>
                    <a:pt x="12767" y="16020"/>
                    <a:pt x="12573" y="16113"/>
                    <a:pt x="12435" y="16065"/>
                  </a:cubicBezTo>
                  <a:cubicBezTo>
                    <a:pt x="12298" y="16017"/>
                    <a:pt x="12302" y="15867"/>
                    <a:pt x="12353" y="15768"/>
                  </a:cubicBezTo>
                  <a:lnTo>
                    <a:pt x="12879" y="14744"/>
                  </a:lnTo>
                  <a:cubicBezTo>
                    <a:pt x="12676" y="14708"/>
                    <a:pt x="12471" y="14679"/>
                    <a:pt x="12265" y="14654"/>
                  </a:cubicBezTo>
                  <a:lnTo>
                    <a:pt x="11949" y="15468"/>
                  </a:lnTo>
                  <a:cubicBezTo>
                    <a:pt x="11766" y="15885"/>
                    <a:pt x="11583" y="15997"/>
                    <a:pt x="11441" y="15964"/>
                  </a:cubicBezTo>
                  <a:cubicBezTo>
                    <a:pt x="11299" y="15931"/>
                    <a:pt x="11288" y="15781"/>
                    <a:pt x="11328" y="15677"/>
                  </a:cubicBezTo>
                  <a:lnTo>
                    <a:pt x="11745" y="14607"/>
                  </a:lnTo>
                  <a:cubicBezTo>
                    <a:pt x="11538" y="14593"/>
                    <a:pt x="11332" y="14583"/>
                    <a:pt x="11126" y="145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8" name="미식축구공"/>
            <p:cNvSpPr/>
            <p:nvPr/>
          </p:nvSpPr>
          <p:spPr>
            <a:xfrm>
              <a:off x="7719806" y="2251463"/>
              <a:ext cx="2565471" cy="15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fill="norm" stroke="1" extrusionOk="0">
                  <a:moveTo>
                    <a:pt x="10661" y="0"/>
                  </a:moveTo>
                  <a:cubicBezTo>
                    <a:pt x="8505" y="0"/>
                    <a:pt x="6474" y="893"/>
                    <a:pt x="4700" y="2466"/>
                  </a:cubicBezTo>
                  <a:lnTo>
                    <a:pt x="4700" y="19134"/>
                  </a:lnTo>
                  <a:cubicBezTo>
                    <a:pt x="6474" y="20707"/>
                    <a:pt x="8505" y="21600"/>
                    <a:pt x="10661" y="21600"/>
                  </a:cubicBezTo>
                  <a:cubicBezTo>
                    <a:pt x="12817" y="21600"/>
                    <a:pt x="14846" y="20707"/>
                    <a:pt x="16621" y="19134"/>
                  </a:cubicBezTo>
                  <a:lnTo>
                    <a:pt x="16621" y="2466"/>
                  </a:lnTo>
                  <a:cubicBezTo>
                    <a:pt x="14846" y="893"/>
                    <a:pt x="12817" y="0"/>
                    <a:pt x="10661" y="0"/>
                  </a:cubicBezTo>
                  <a:close/>
                  <a:moveTo>
                    <a:pt x="10051" y="2670"/>
                  </a:moveTo>
                  <a:cubicBezTo>
                    <a:pt x="10116" y="2667"/>
                    <a:pt x="10170" y="2735"/>
                    <a:pt x="10170" y="2824"/>
                  </a:cubicBezTo>
                  <a:cubicBezTo>
                    <a:pt x="10170" y="3164"/>
                    <a:pt x="10170" y="3506"/>
                    <a:pt x="10170" y="3846"/>
                  </a:cubicBezTo>
                  <a:cubicBezTo>
                    <a:pt x="10170" y="3935"/>
                    <a:pt x="10221" y="4004"/>
                    <a:pt x="10286" y="4002"/>
                  </a:cubicBezTo>
                  <a:cubicBezTo>
                    <a:pt x="10536" y="3995"/>
                    <a:pt x="10786" y="3995"/>
                    <a:pt x="11036" y="4002"/>
                  </a:cubicBezTo>
                  <a:cubicBezTo>
                    <a:pt x="11100" y="4004"/>
                    <a:pt x="11152" y="3935"/>
                    <a:pt x="11152" y="3846"/>
                  </a:cubicBezTo>
                  <a:cubicBezTo>
                    <a:pt x="11152" y="3506"/>
                    <a:pt x="11152" y="3164"/>
                    <a:pt x="11152" y="2824"/>
                  </a:cubicBezTo>
                  <a:cubicBezTo>
                    <a:pt x="11152" y="2735"/>
                    <a:pt x="11204" y="2667"/>
                    <a:pt x="11269" y="2670"/>
                  </a:cubicBezTo>
                  <a:cubicBezTo>
                    <a:pt x="11403" y="2677"/>
                    <a:pt x="11538" y="2684"/>
                    <a:pt x="11672" y="2696"/>
                  </a:cubicBezTo>
                  <a:cubicBezTo>
                    <a:pt x="11737" y="2701"/>
                    <a:pt x="11790" y="2781"/>
                    <a:pt x="11790" y="2869"/>
                  </a:cubicBezTo>
                  <a:cubicBezTo>
                    <a:pt x="11790" y="3209"/>
                    <a:pt x="11790" y="3548"/>
                    <a:pt x="11790" y="3889"/>
                  </a:cubicBezTo>
                  <a:cubicBezTo>
                    <a:pt x="11790" y="3977"/>
                    <a:pt x="11842" y="4055"/>
                    <a:pt x="11907" y="4062"/>
                  </a:cubicBezTo>
                  <a:cubicBezTo>
                    <a:pt x="12156" y="4089"/>
                    <a:pt x="12406" y="4122"/>
                    <a:pt x="12655" y="4164"/>
                  </a:cubicBezTo>
                  <a:cubicBezTo>
                    <a:pt x="12719" y="4175"/>
                    <a:pt x="12771" y="4114"/>
                    <a:pt x="12771" y="4025"/>
                  </a:cubicBezTo>
                  <a:cubicBezTo>
                    <a:pt x="12771" y="3685"/>
                    <a:pt x="12771" y="3343"/>
                    <a:pt x="12771" y="3003"/>
                  </a:cubicBezTo>
                  <a:cubicBezTo>
                    <a:pt x="12771" y="2914"/>
                    <a:pt x="12823" y="2854"/>
                    <a:pt x="12888" y="2866"/>
                  </a:cubicBezTo>
                  <a:cubicBezTo>
                    <a:pt x="13022" y="2892"/>
                    <a:pt x="13156" y="2918"/>
                    <a:pt x="13289" y="2949"/>
                  </a:cubicBezTo>
                  <a:cubicBezTo>
                    <a:pt x="13354" y="2963"/>
                    <a:pt x="13406" y="3048"/>
                    <a:pt x="13406" y="3136"/>
                  </a:cubicBezTo>
                  <a:cubicBezTo>
                    <a:pt x="13406" y="3476"/>
                    <a:pt x="13406" y="3815"/>
                    <a:pt x="13406" y="4156"/>
                  </a:cubicBezTo>
                  <a:cubicBezTo>
                    <a:pt x="13406" y="4244"/>
                    <a:pt x="13458" y="4328"/>
                    <a:pt x="13523" y="4343"/>
                  </a:cubicBezTo>
                  <a:cubicBezTo>
                    <a:pt x="13770" y="4404"/>
                    <a:pt x="14017" y="4474"/>
                    <a:pt x="14264" y="4551"/>
                  </a:cubicBezTo>
                  <a:cubicBezTo>
                    <a:pt x="14328" y="4571"/>
                    <a:pt x="14379" y="4514"/>
                    <a:pt x="14379" y="4426"/>
                  </a:cubicBezTo>
                  <a:cubicBezTo>
                    <a:pt x="14379" y="4085"/>
                    <a:pt x="14379" y="3746"/>
                    <a:pt x="14379" y="3406"/>
                  </a:cubicBezTo>
                  <a:cubicBezTo>
                    <a:pt x="14379" y="3317"/>
                    <a:pt x="14431" y="3262"/>
                    <a:pt x="14495" y="3284"/>
                  </a:cubicBezTo>
                  <a:cubicBezTo>
                    <a:pt x="14628" y="3328"/>
                    <a:pt x="14760" y="3374"/>
                    <a:pt x="14892" y="3423"/>
                  </a:cubicBezTo>
                  <a:cubicBezTo>
                    <a:pt x="14955" y="3446"/>
                    <a:pt x="15007" y="3536"/>
                    <a:pt x="15007" y="3625"/>
                  </a:cubicBezTo>
                  <a:cubicBezTo>
                    <a:pt x="15007" y="3965"/>
                    <a:pt x="15007" y="4307"/>
                    <a:pt x="15007" y="4647"/>
                  </a:cubicBezTo>
                  <a:cubicBezTo>
                    <a:pt x="15007" y="4736"/>
                    <a:pt x="15060" y="4827"/>
                    <a:pt x="15123" y="4852"/>
                  </a:cubicBezTo>
                  <a:cubicBezTo>
                    <a:pt x="15263" y="4906"/>
                    <a:pt x="15403" y="4963"/>
                    <a:pt x="15543" y="5022"/>
                  </a:cubicBezTo>
                  <a:cubicBezTo>
                    <a:pt x="15606" y="5049"/>
                    <a:pt x="15656" y="5144"/>
                    <a:pt x="15656" y="5232"/>
                  </a:cubicBezTo>
                  <a:cubicBezTo>
                    <a:pt x="15656" y="5416"/>
                    <a:pt x="15656" y="5597"/>
                    <a:pt x="15656" y="5781"/>
                  </a:cubicBezTo>
                  <a:cubicBezTo>
                    <a:pt x="15656" y="5869"/>
                    <a:pt x="15606" y="5918"/>
                    <a:pt x="15543" y="5891"/>
                  </a:cubicBezTo>
                  <a:cubicBezTo>
                    <a:pt x="15403" y="5832"/>
                    <a:pt x="15263" y="5775"/>
                    <a:pt x="15123" y="5721"/>
                  </a:cubicBezTo>
                  <a:cubicBezTo>
                    <a:pt x="15060" y="5696"/>
                    <a:pt x="15007" y="5749"/>
                    <a:pt x="15007" y="5837"/>
                  </a:cubicBezTo>
                  <a:cubicBezTo>
                    <a:pt x="15007" y="6178"/>
                    <a:pt x="15007" y="6517"/>
                    <a:pt x="15007" y="6857"/>
                  </a:cubicBezTo>
                  <a:cubicBezTo>
                    <a:pt x="15007" y="6946"/>
                    <a:pt x="14955" y="7000"/>
                    <a:pt x="14892" y="6977"/>
                  </a:cubicBezTo>
                  <a:cubicBezTo>
                    <a:pt x="14760" y="6928"/>
                    <a:pt x="14628" y="6881"/>
                    <a:pt x="14495" y="6837"/>
                  </a:cubicBezTo>
                  <a:cubicBezTo>
                    <a:pt x="14431" y="6816"/>
                    <a:pt x="14379" y="6727"/>
                    <a:pt x="14379" y="6639"/>
                  </a:cubicBezTo>
                  <a:cubicBezTo>
                    <a:pt x="14379" y="6298"/>
                    <a:pt x="14379" y="5959"/>
                    <a:pt x="14379" y="5619"/>
                  </a:cubicBezTo>
                  <a:cubicBezTo>
                    <a:pt x="14379" y="5530"/>
                    <a:pt x="14328" y="5440"/>
                    <a:pt x="14264" y="5420"/>
                  </a:cubicBezTo>
                  <a:cubicBezTo>
                    <a:pt x="14017" y="5343"/>
                    <a:pt x="13770" y="5276"/>
                    <a:pt x="13523" y="5215"/>
                  </a:cubicBezTo>
                  <a:cubicBezTo>
                    <a:pt x="13458" y="5200"/>
                    <a:pt x="13406" y="5258"/>
                    <a:pt x="13406" y="5346"/>
                  </a:cubicBezTo>
                  <a:cubicBezTo>
                    <a:pt x="13406" y="5686"/>
                    <a:pt x="13406" y="6028"/>
                    <a:pt x="13406" y="6369"/>
                  </a:cubicBezTo>
                  <a:cubicBezTo>
                    <a:pt x="13406" y="6457"/>
                    <a:pt x="13354" y="6517"/>
                    <a:pt x="13289" y="6502"/>
                  </a:cubicBezTo>
                  <a:cubicBezTo>
                    <a:pt x="13156" y="6472"/>
                    <a:pt x="13022" y="6442"/>
                    <a:pt x="12888" y="6417"/>
                  </a:cubicBezTo>
                  <a:cubicBezTo>
                    <a:pt x="12823" y="6405"/>
                    <a:pt x="12771" y="6324"/>
                    <a:pt x="12771" y="6235"/>
                  </a:cubicBezTo>
                  <a:cubicBezTo>
                    <a:pt x="12771" y="5895"/>
                    <a:pt x="12771" y="5556"/>
                    <a:pt x="12771" y="5215"/>
                  </a:cubicBezTo>
                  <a:cubicBezTo>
                    <a:pt x="12771" y="5127"/>
                    <a:pt x="12719" y="5045"/>
                    <a:pt x="12655" y="5034"/>
                  </a:cubicBezTo>
                  <a:cubicBezTo>
                    <a:pt x="12406" y="4991"/>
                    <a:pt x="12156" y="4958"/>
                    <a:pt x="11907" y="4931"/>
                  </a:cubicBezTo>
                  <a:cubicBezTo>
                    <a:pt x="11842" y="4924"/>
                    <a:pt x="11790" y="4991"/>
                    <a:pt x="11790" y="5079"/>
                  </a:cubicBezTo>
                  <a:cubicBezTo>
                    <a:pt x="11790" y="5419"/>
                    <a:pt x="11790" y="5761"/>
                    <a:pt x="11790" y="6102"/>
                  </a:cubicBezTo>
                  <a:cubicBezTo>
                    <a:pt x="11790" y="6190"/>
                    <a:pt x="11737" y="6255"/>
                    <a:pt x="11672" y="6249"/>
                  </a:cubicBezTo>
                  <a:cubicBezTo>
                    <a:pt x="11538" y="6238"/>
                    <a:pt x="11403" y="6231"/>
                    <a:pt x="11269" y="6224"/>
                  </a:cubicBezTo>
                  <a:cubicBezTo>
                    <a:pt x="11204" y="6220"/>
                    <a:pt x="11153" y="6145"/>
                    <a:pt x="11152" y="6056"/>
                  </a:cubicBezTo>
                  <a:cubicBezTo>
                    <a:pt x="11152" y="5716"/>
                    <a:pt x="11152" y="5377"/>
                    <a:pt x="11152" y="5036"/>
                  </a:cubicBezTo>
                  <a:cubicBezTo>
                    <a:pt x="11152" y="4948"/>
                    <a:pt x="11101" y="4874"/>
                    <a:pt x="11036" y="4872"/>
                  </a:cubicBezTo>
                  <a:cubicBezTo>
                    <a:pt x="10786" y="4864"/>
                    <a:pt x="10536" y="4864"/>
                    <a:pt x="10286" y="4872"/>
                  </a:cubicBezTo>
                  <a:cubicBezTo>
                    <a:pt x="10221" y="4874"/>
                    <a:pt x="10170" y="4948"/>
                    <a:pt x="10170" y="5036"/>
                  </a:cubicBezTo>
                  <a:cubicBezTo>
                    <a:pt x="10170" y="5377"/>
                    <a:pt x="10170" y="5716"/>
                    <a:pt x="10170" y="6056"/>
                  </a:cubicBezTo>
                  <a:cubicBezTo>
                    <a:pt x="10170" y="6145"/>
                    <a:pt x="10116" y="6220"/>
                    <a:pt x="10051" y="6224"/>
                  </a:cubicBezTo>
                  <a:cubicBezTo>
                    <a:pt x="9917" y="6231"/>
                    <a:pt x="9783" y="6238"/>
                    <a:pt x="9648" y="6249"/>
                  </a:cubicBezTo>
                  <a:cubicBezTo>
                    <a:pt x="9583" y="6255"/>
                    <a:pt x="9532" y="6190"/>
                    <a:pt x="9532" y="6102"/>
                  </a:cubicBezTo>
                  <a:cubicBezTo>
                    <a:pt x="9532" y="5761"/>
                    <a:pt x="9532" y="5419"/>
                    <a:pt x="9532" y="5079"/>
                  </a:cubicBezTo>
                  <a:cubicBezTo>
                    <a:pt x="9532" y="4991"/>
                    <a:pt x="9478" y="4924"/>
                    <a:pt x="9413" y="4931"/>
                  </a:cubicBezTo>
                  <a:cubicBezTo>
                    <a:pt x="9164" y="4958"/>
                    <a:pt x="8916" y="4991"/>
                    <a:pt x="8667" y="5034"/>
                  </a:cubicBezTo>
                  <a:cubicBezTo>
                    <a:pt x="8603" y="5045"/>
                    <a:pt x="8551" y="5127"/>
                    <a:pt x="8551" y="5215"/>
                  </a:cubicBezTo>
                  <a:cubicBezTo>
                    <a:pt x="8551" y="5556"/>
                    <a:pt x="8551" y="5895"/>
                    <a:pt x="8551" y="6235"/>
                  </a:cubicBezTo>
                  <a:cubicBezTo>
                    <a:pt x="8551" y="6324"/>
                    <a:pt x="8499" y="6405"/>
                    <a:pt x="8434" y="6417"/>
                  </a:cubicBezTo>
                  <a:cubicBezTo>
                    <a:pt x="8300" y="6442"/>
                    <a:pt x="8166" y="6472"/>
                    <a:pt x="8033" y="6502"/>
                  </a:cubicBezTo>
                  <a:cubicBezTo>
                    <a:pt x="7968" y="6517"/>
                    <a:pt x="7916" y="6457"/>
                    <a:pt x="7916" y="6369"/>
                  </a:cubicBezTo>
                  <a:cubicBezTo>
                    <a:pt x="7916" y="6028"/>
                    <a:pt x="7916" y="5686"/>
                    <a:pt x="7916" y="5346"/>
                  </a:cubicBezTo>
                  <a:cubicBezTo>
                    <a:pt x="7916" y="5258"/>
                    <a:pt x="7864" y="5200"/>
                    <a:pt x="7799" y="5215"/>
                  </a:cubicBezTo>
                  <a:cubicBezTo>
                    <a:pt x="7552" y="5276"/>
                    <a:pt x="7305" y="5343"/>
                    <a:pt x="7058" y="5420"/>
                  </a:cubicBezTo>
                  <a:cubicBezTo>
                    <a:pt x="6994" y="5440"/>
                    <a:pt x="6942" y="5530"/>
                    <a:pt x="6942" y="5619"/>
                  </a:cubicBezTo>
                  <a:cubicBezTo>
                    <a:pt x="6942" y="5959"/>
                    <a:pt x="6942" y="6298"/>
                    <a:pt x="6942" y="6639"/>
                  </a:cubicBezTo>
                  <a:cubicBezTo>
                    <a:pt x="6941" y="6727"/>
                    <a:pt x="6891" y="6816"/>
                    <a:pt x="6827" y="6837"/>
                  </a:cubicBezTo>
                  <a:cubicBezTo>
                    <a:pt x="6694" y="6881"/>
                    <a:pt x="6561" y="6928"/>
                    <a:pt x="6429" y="6977"/>
                  </a:cubicBezTo>
                  <a:cubicBezTo>
                    <a:pt x="6365" y="7000"/>
                    <a:pt x="6314" y="6946"/>
                    <a:pt x="6314" y="6857"/>
                  </a:cubicBezTo>
                  <a:cubicBezTo>
                    <a:pt x="6314" y="6517"/>
                    <a:pt x="6314" y="6178"/>
                    <a:pt x="6314" y="5837"/>
                  </a:cubicBezTo>
                  <a:cubicBezTo>
                    <a:pt x="6314" y="5749"/>
                    <a:pt x="6262" y="5696"/>
                    <a:pt x="6199" y="5721"/>
                  </a:cubicBezTo>
                  <a:cubicBezTo>
                    <a:pt x="6059" y="5775"/>
                    <a:pt x="5919" y="5832"/>
                    <a:pt x="5779" y="5891"/>
                  </a:cubicBezTo>
                  <a:cubicBezTo>
                    <a:pt x="5716" y="5919"/>
                    <a:pt x="5664" y="5869"/>
                    <a:pt x="5664" y="5781"/>
                  </a:cubicBezTo>
                  <a:cubicBezTo>
                    <a:pt x="5664" y="5597"/>
                    <a:pt x="5664" y="5416"/>
                    <a:pt x="5664" y="5232"/>
                  </a:cubicBezTo>
                  <a:cubicBezTo>
                    <a:pt x="5664" y="5144"/>
                    <a:pt x="5716" y="5049"/>
                    <a:pt x="5779" y="5022"/>
                  </a:cubicBezTo>
                  <a:cubicBezTo>
                    <a:pt x="5919" y="4963"/>
                    <a:pt x="6059" y="4906"/>
                    <a:pt x="6199" y="4852"/>
                  </a:cubicBezTo>
                  <a:cubicBezTo>
                    <a:pt x="6262" y="4827"/>
                    <a:pt x="6314" y="4736"/>
                    <a:pt x="6314" y="4647"/>
                  </a:cubicBezTo>
                  <a:cubicBezTo>
                    <a:pt x="6314" y="4307"/>
                    <a:pt x="6314" y="3965"/>
                    <a:pt x="6314" y="3625"/>
                  </a:cubicBezTo>
                  <a:cubicBezTo>
                    <a:pt x="6314" y="3536"/>
                    <a:pt x="6365" y="3446"/>
                    <a:pt x="6429" y="3423"/>
                  </a:cubicBezTo>
                  <a:cubicBezTo>
                    <a:pt x="6561" y="3374"/>
                    <a:pt x="6694" y="3328"/>
                    <a:pt x="6827" y="3284"/>
                  </a:cubicBezTo>
                  <a:cubicBezTo>
                    <a:pt x="6891" y="3263"/>
                    <a:pt x="6942" y="3317"/>
                    <a:pt x="6942" y="3406"/>
                  </a:cubicBezTo>
                  <a:cubicBezTo>
                    <a:pt x="6942" y="3746"/>
                    <a:pt x="6942" y="4088"/>
                    <a:pt x="6942" y="4429"/>
                  </a:cubicBezTo>
                  <a:cubicBezTo>
                    <a:pt x="6942" y="4517"/>
                    <a:pt x="6994" y="4571"/>
                    <a:pt x="7058" y="4551"/>
                  </a:cubicBezTo>
                  <a:cubicBezTo>
                    <a:pt x="7305" y="4474"/>
                    <a:pt x="7552" y="4404"/>
                    <a:pt x="7799" y="4343"/>
                  </a:cubicBezTo>
                  <a:cubicBezTo>
                    <a:pt x="7864" y="4327"/>
                    <a:pt x="7916" y="4244"/>
                    <a:pt x="7916" y="4156"/>
                  </a:cubicBezTo>
                  <a:cubicBezTo>
                    <a:pt x="7916" y="3815"/>
                    <a:pt x="7916" y="3476"/>
                    <a:pt x="7916" y="3136"/>
                  </a:cubicBezTo>
                  <a:cubicBezTo>
                    <a:pt x="7916" y="3048"/>
                    <a:pt x="7968" y="2963"/>
                    <a:pt x="8033" y="2949"/>
                  </a:cubicBezTo>
                  <a:cubicBezTo>
                    <a:pt x="8166" y="2918"/>
                    <a:pt x="8300" y="2892"/>
                    <a:pt x="8434" y="2866"/>
                  </a:cubicBezTo>
                  <a:cubicBezTo>
                    <a:pt x="8499" y="2854"/>
                    <a:pt x="8551" y="2914"/>
                    <a:pt x="8551" y="3003"/>
                  </a:cubicBezTo>
                  <a:cubicBezTo>
                    <a:pt x="8551" y="3343"/>
                    <a:pt x="8551" y="3685"/>
                    <a:pt x="8551" y="4025"/>
                  </a:cubicBezTo>
                  <a:cubicBezTo>
                    <a:pt x="8551" y="4114"/>
                    <a:pt x="8603" y="4175"/>
                    <a:pt x="8667" y="4164"/>
                  </a:cubicBezTo>
                  <a:cubicBezTo>
                    <a:pt x="8916" y="4122"/>
                    <a:pt x="9164" y="4089"/>
                    <a:pt x="9413" y="4062"/>
                  </a:cubicBezTo>
                  <a:cubicBezTo>
                    <a:pt x="9478" y="4055"/>
                    <a:pt x="9532" y="3977"/>
                    <a:pt x="9532" y="3889"/>
                  </a:cubicBezTo>
                  <a:cubicBezTo>
                    <a:pt x="9532" y="3548"/>
                    <a:pt x="9532" y="3209"/>
                    <a:pt x="9532" y="2869"/>
                  </a:cubicBezTo>
                  <a:cubicBezTo>
                    <a:pt x="9532" y="2781"/>
                    <a:pt x="9584" y="2701"/>
                    <a:pt x="9648" y="2696"/>
                  </a:cubicBezTo>
                  <a:cubicBezTo>
                    <a:pt x="9783" y="2684"/>
                    <a:pt x="9917" y="2677"/>
                    <a:pt x="10051" y="2670"/>
                  </a:cubicBezTo>
                  <a:close/>
                  <a:moveTo>
                    <a:pt x="2696" y="4673"/>
                  </a:moveTo>
                  <a:cubicBezTo>
                    <a:pt x="1835" y="5831"/>
                    <a:pt x="1069" y="7172"/>
                    <a:pt x="419" y="8661"/>
                  </a:cubicBezTo>
                  <a:cubicBezTo>
                    <a:pt x="-139" y="9940"/>
                    <a:pt x="-139" y="11660"/>
                    <a:pt x="419" y="12939"/>
                  </a:cubicBezTo>
                  <a:cubicBezTo>
                    <a:pt x="1069" y="14428"/>
                    <a:pt x="1835" y="15769"/>
                    <a:pt x="2696" y="16927"/>
                  </a:cubicBezTo>
                  <a:lnTo>
                    <a:pt x="2696" y="4673"/>
                  </a:lnTo>
                  <a:close/>
                  <a:moveTo>
                    <a:pt x="18626" y="4673"/>
                  </a:moveTo>
                  <a:lnTo>
                    <a:pt x="18626" y="16927"/>
                  </a:lnTo>
                  <a:cubicBezTo>
                    <a:pt x="19487" y="15769"/>
                    <a:pt x="20253" y="14428"/>
                    <a:pt x="20903" y="12939"/>
                  </a:cubicBezTo>
                  <a:cubicBezTo>
                    <a:pt x="21461" y="11660"/>
                    <a:pt x="21461" y="9940"/>
                    <a:pt x="20903" y="8661"/>
                  </a:cubicBezTo>
                  <a:cubicBezTo>
                    <a:pt x="20253" y="7172"/>
                    <a:pt x="19487" y="5831"/>
                    <a:pt x="18626" y="46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9" name="A"/>
            <p:cNvSpPr/>
            <p:nvPr/>
          </p:nvSpPr>
          <p:spPr>
            <a:xfrm flipH="1">
              <a:off x="15907278" y="2380393"/>
              <a:ext cx="1523937" cy="1266142"/>
            </a:xfrm>
            <a:prstGeom prst="wedgeEllipseCallout">
              <a:avLst>
                <a:gd name="adj1" fmla="val -49333"/>
                <a:gd name="adj2" fmla="val 6283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5000">
                  <a:solidFill>
                    <a:srgbClr val="919191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00" name="Q"/>
            <p:cNvSpPr/>
            <p:nvPr/>
          </p:nvSpPr>
          <p:spPr>
            <a:xfrm>
              <a:off x="14464799" y="1438739"/>
              <a:ext cx="1523936" cy="1266142"/>
            </a:xfrm>
            <a:prstGeom prst="wedgeEllipseCallout">
              <a:avLst>
                <a:gd name="adj1" fmla="val -49333"/>
                <a:gd name="adj2" fmla="val 6283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5000">
                  <a:solidFill>
                    <a:srgbClr val="919191"/>
                  </a:solidFill>
                  <a:latin typeface="배달의민족 도현 OTF"/>
                  <a:ea typeface="배달의민족 도현 OTF"/>
                  <a:cs typeface="배달의민족 도현 OTF"/>
                  <a:sym typeface="배달의민족 도현 OTF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301" name="책더미"/>
            <p:cNvSpPr/>
            <p:nvPr/>
          </p:nvSpPr>
          <p:spPr>
            <a:xfrm>
              <a:off x="3749982" y="2262328"/>
              <a:ext cx="1519771" cy="1377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9" y="0"/>
                  </a:moveTo>
                  <a:cubicBezTo>
                    <a:pt x="3275" y="0"/>
                    <a:pt x="1896" y="1522"/>
                    <a:pt x="1896" y="3392"/>
                  </a:cubicBezTo>
                  <a:cubicBezTo>
                    <a:pt x="1896" y="5262"/>
                    <a:pt x="3275" y="6783"/>
                    <a:pt x="4969" y="6783"/>
                  </a:cubicBezTo>
                  <a:lnTo>
                    <a:pt x="21600" y="6783"/>
                  </a:lnTo>
                  <a:lnTo>
                    <a:pt x="21600" y="5757"/>
                  </a:lnTo>
                  <a:lnTo>
                    <a:pt x="4969" y="5757"/>
                  </a:lnTo>
                  <a:cubicBezTo>
                    <a:pt x="3788" y="5757"/>
                    <a:pt x="2827" y="4696"/>
                    <a:pt x="2827" y="3392"/>
                  </a:cubicBezTo>
                  <a:cubicBezTo>
                    <a:pt x="2827" y="2087"/>
                    <a:pt x="3788" y="1026"/>
                    <a:pt x="4969" y="1026"/>
                  </a:cubicBezTo>
                  <a:lnTo>
                    <a:pt x="21600" y="1026"/>
                  </a:lnTo>
                  <a:lnTo>
                    <a:pt x="21600" y="0"/>
                  </a:lnTo>
                  <a:lnTo>
                    <a:pt x="4969" y="0"/>
                  </a:lnTo>
                  <a:close/>
                  <a:moveTo>
                    <a:pt x="4969" y="1852"/>
                  </a:moveTo>
                  <a:lnTo>
                    <a:pt x="4969" y="2269"/>
                  </a:lnTo>
                  <a:lnTo>
                    <a:pt x="20792" y="2269"/>
                  </a:lnTo>
                  <a:cubicBezTo>
                    <a:pt x="20843" y="2123"/>
                    <a:pt x="20903" y="1984"/>
                    <a:pt x="20972" y="1852"/>
                  </a:cubicBezTo>
                  <a:lnTo>
                    <a:pt x="4969" y="1852"/>
                  </a:lnTo>
                  <a:close/>
                  <a:moveTo>
                    <a:pt x="4969" y="3215"/>
                  </a:moveTo>
                  <a:lnTo>
                    <a:pt x="4969" y="3632"/>
                  </a:lnTo>
                  <a:lnTo>
                    <a:pt x="20613" y="3632"/>
                  </a:lnTo>
                  <a:cubicBezTo>
                    <a:pt x="20608" y="3553"/>
                    <a:pt x="20605" y="3472"/>
                    <a:pt x="20605" y="3392"/>
                  </a:cubicBezTo>
                  <a:cubicBezTo>
                    <a:pt x="20605" y="3332"/>
                    <a:pt x="20607" y="3273"/>
                    <a:pt x="20610" y="3215"/>
                  </a:cubicBezTo>
                  <a:lnTo>
                    <a:pt x="4969" y="3215"/>
                  </a:lnTo>
                  <a:close/>
                  <a:moveTo>
                    <a:pt x="4969" y="4575"/>
                  </a:moveTo>
                  <a:lnTo>
                    <a:pt x="4969" y="4992"/>
                  </a:lnTo>
                  <a:lnTo>
                    <a:pt x="21006" y="4992"/>
                  </a:lnTo>
                  <a:cubicBezTo>
                    <a:pt x="20933" y="4861"/>
                    <a:pt x="20869" y="4722"/>
                    <a:pt x="20814" y="4575"/>
                  </a:cubicBezTo>
                  <a:lnTo>
                    <a:pt x="4969" y="4575"/>
                  </a:lnTo>
                  <a:close/>
                  <a:moveTo>
                    <a:pt x="1447" y="7349"/>
                  </a:moveTo>
                  <a:cubicBezTo>
                    <a:pt x="649" y="7349"/>
                    <a:pt x="0" y="8067"/>
                    <a:pt x="0" y="8948"/>
                  </a:cubicBezTo>
                  <a:lnTo>
                    <a:pt x="0" y="12535"/>
                  </a:lnTo>
                  <a:cubicBezTo>
                    <a:pt x="0" y="13416"/>
                    <a:pt x="649" y="14132"/>
                    <a:pt x="1447" y="14132"/>
                  </a:cubicBezTo>
                  <a:lnTo>
                    <a:pt x="1849" y="14132"/>
                  </a:lnTo>
                  <a:cubicBezTo>
                    <a:pt x="2061" y="14132"/>
                    <a:pt x="2248" y="14009"/>
                    <a:pt x="2355" y="13825"/>
                  </a:cubicBezTo>
                  <a:lnTo>
                    <a:pt x="2537" y="13825"/>
                  </a:lnTo>
                  <a:cubicBezTo>
                    <a:pt x="2644" y="14009"/>
                    <a:pt x="2831" y="14132"/>
                    <a:pt x="3043" y="14132"/>
                  </a:cubicBezTo>
                  <a:lnTo>
                    <a:pt x="19539" y="14132"/>
                  </a:lnTo>
                  <a:lnTo>
                    <a:pt x="19539" y="13106"/>
                  </a:lnTo>
                  <a:lnTo>
                    <a:pt x="3279" y="13106"/>
                  </a:lnTo>
                  <a:cubicBezTo>
                    <a:pt x="3173" y="12922"/>
                    <a:pt x="2986" y="12799"/>
                    <a:pt x="2773" y="12799"/>
                  </a:cubicBezTo>
                  <a:lnTo>
                    <a:pt x="2119" y="12799"/>
                  </a:lnTo>
                  <a:cubicBezTo>
                    <a:pt x="1906" y="12799"/>
                    <a:pt x="1719" y="12922"/>
                    <a:pt x="1613" y="13106"/>
                  </a:cubicBezTo>
                  <a:lnTo>
                    <a:pt x="1447" y="13106"/>
                  </a:lnTo>
                  <a:cubicBezTo>
                    <a:pt x="1161" y="13106"/>
                    <a:pt x="929" y="12850"/>
                    <a:pt x="929" y="12535"/>
                  </a:cubicBezTo>
                  <a:lnTo>
                    <a:pt x="929" y="8948"/>
                  </a:lnTo>
                  <a:cubicBezTo>
                    <a:pt x="929" y="8632"/>
                    <a:pt x="1161" y="8375"/>
                    <a:pt x="1447" y="8375"/>
                  </a:cubicBezTo>
                  <a:lnTo>
                    <a:pt x="1618" y="8375"/>
                  </a:lnTo>
                  <a:cubicBezTo>
                    <a:pt x="1725" y="8554"/>
                    <a:pt x="1910" y="8672"/>
                    <a:pt x="2119" y="8672"/>
                  </a:cubicBezTo>
                  <a:lnTo>
                    <a:pt x="2773" y="8672"/>
                  </a:lnTo>
                  <a:cubicBezTo>
                    <a:pt x="2982" y="8672"/>
                    <a:pt x="3167" y="8554"/>
                    <a:pt x="3274" y="8375"/>
                  </a:cubicBezTo>
                  <a:lnTo>
                    <a:pt x="19539" y="8375"/>
                  </a:lnTo>
                  <a:lnTo>
                    <a:pt x="19539" y="7349"/>
                  </a:lnTo>
                  <a:lnTo>
                    <a:pt x="3043" y="7349"/>
                  </a:lnTo>
                  <a:cubicBezTo>
                    <a:pt x="2834" y="7349"/>
                    <a:pt x="2649" y="7467"/>
                    <a:pt x="2542" y="7647"/>
                  </a:cubicBezTo>
                  <a:lnTo>
                    <a:pt x="2350" y="7647"/>
                  </a:lnTo>
                  <a:cubicBezTo>
                    <a:pt x="2242" y="7467"/>
                    <a:pt x="2058" y="7349"/>
                    <a:pt x="1849" y="7349"/>
                  </a:cubicBezTo>
                  <a:lnTo>
                    <a:pt x="1447" y="7349"/>
                  </a:lnTo>
                  <a:close/>
                  <a:moveTo>
                    <a:pt x="3264" y="9173"/>
                  </a:moveTo>
                  <a:lnTo>
                    <a:pt x="3264" y="9590"/>
                  </a:lnTo>
                  <a:lnTo>
                    <a:pt x="19087" y="9590"/>
                  </a:lnTo>
                  <a:cubicBezTo>
                    <a:pt x="19138" y="9444"/>
                    <a:pt x="19198" y="9305"/>
                    <a:pt x="19267" y="9173"/>
                  </a:cubicBezTo>
                  <a:lnTo>
                    <a:pt x="3264" y="9173"/>
                  </a:lnTo>
                  <a:close/>
                  <a:moveTo>
                    <a:pt x="3264" y="10534"/>
                  </a:moveTo>
                  <a:lnTo>
                    <a:pt x="3264" y="10951"/>
                  </a:lnTo>
                  <a:lnTo>
                    <a:pt x="18908" y="10951"/>
                  </a:lnTo>
                  <a:cubicBezTo>
                    <a:pt x="18902" y="10872"/>
                    <a:pt x="18899" y="10791"/>
                    <a:pt x="18899" y="10711"/>
                  </a:cubicBezTo>
                  <a:cubicBezTo>
                    <a:pt x="18899" y="10651"/>
                    <a:pt x="18901" y="10593"/>
                    <a:pt x="18904" y="10534"/>
                  </a:cubicBezTo>
                  <a:lnTo>
                    <a:pt x="3264" y="10534"/>
                  </a:lnTo>
                  <a:close/>
                  <a:moveTo>
                    <a:pt x="3264" y="11896"/>
                  </a:moveTo>
                  <a:lnTo>
                    <a:pt x="3264" y="12313"/>
                  </a:lnTo>
                  <a:lnTo>
                    <a:pt x="19301" y="12313"/>
                  </a:lnTo>
                  <a:cubicBezTo>
                    <a:pt x="19227" y="12182"/>
                    <a:pt x="19163" y="12043"/>
                    <a:pt x="19109" y="11896"/>
                  </a:cubicBezTo>
                  <a:lnTo>
                    <a:pt x="3264" y="11896"/>
                  </a:lnTo>
                  <a:close/>
                  <a:moveTo>
                    <a:pt x="4969" y="14817"/>
                  </a:moveTo>
                  <a:cubicBezTo>
                    <a:pt x="3275" y="14817"/>
                    <a:pt x="1896" y="16339"/>
                    <a:pt x="1896" y="18208"/>
                  </a:cubicBezTo>
                  <a:cubicBezTo>
                    <a:pt x="1896" y="20078"/>
                    <a:pt x="3275" y="21600"/>
                    <a:pt x="4969" y="21600"/>
                  </a:cubicBezTo>
                  <a:lnTo>
                    <a:pt x="21600" y="21600"/>
                  </a:lnTo>
                  <a:lnTo>
                    <a:pt x="21600" y="20574"/>
                  </a:lnTo>
                  <a:lnTo>
                    <a:pt x="4969" y="20574"/>
                  </a:lnTo>
                  <a:cubicBezTo>
                    <a:pt x="3788" y="20574"/>
                    <a:pt x="2827" y="19513"/>
                    <a:pt x="2827" y="18208"/>
                  </a:cubicBezTo>
                  <a:cubicBezTo>
                    <a:pt x="2827" y="16904"/>
                    <a:pt x="3788" y="15843"/>
                    <a:pt x="4969" y="15843"/>
                  </a:cubicBezTo>
                  <a:lnTo>
                    <a:pt x="21600" y="15843"/>
                  </a:lnTo>
                  <a:lnTo>
                    <a:pt x="21600" y="14817"/>
                  </a:lnTo>
                  <a:lnTo>
                    <a:pt x="4969" y="14817"/>
                  </a:lnTo>
                  <a:close/>
                  <a:moveTo>
                    <a:pt x="4969" y="16669"/>
                  </a:moveTo>
                  <a:lnTo>
                    <a:pt x="4969" y="17086"/>
                  </a:lnTo>
                  <a:lnTo>
                    <a:pt x="20792" y="17086"/>
                  </a:lnTo>
                  <a:cubicBezTo>
                    <a:pt x="20843" y="16940"/>
                    <a:pt x="20903" y="16800"/>
                    <a:pt x="20972" y="16669"/>
                  </a:cubicBezTo>
                  <a:lnTo>
                    <a:pt x="4969" y="16669"/>
                  </a:lnTo>
                  <a:close/>
                  <a:moveTo>
                    <a:pt x="4969" y="18030"/>
                  </a:moveTo>
                  <a:lnTo>
                    <a:pt x="4969" y="18447"/>
                  </a:lnTo>
                  <a:lnTo>
                    <a:pt x="20613" y="18447"/>
                  </a:lnTo>
                  <a:cubicBezTo>
                    <a:pt x="20608" y="18368"/>
                    <a:pt x="20605" y="18289"/>
                    <a:pt x="20605" y="18208"/>
                  </a:cubicBezTo>
                  <a:cubicBezTo>
                    <a:pt x="20605" y="18149"/>
                    <a:pt x="20607" y="18089"/>
                    <a:pt x="20610" y="18030"/>
                  </a:cubicBezTo>
                  <a:lnTo>
                    <a:pt x="4969" y="18030"/>
                  </a:lnTo>
                  <a:close/>
                  <a:moveTo>
                    <a:pt x="4969" y="19392"/>
                  </a:moveTo>
                  <a:lnTo>
                    <a:pt x="4969" y="19809"/>
                  </a:lnTo>
                  <a:lnTo>
                    <a:pt x="21006" y="19809"/>
                  </a:lnTo>
                  <a:cubicBezTo>
                    <a:pt x="20933" y="19678"/>
                    <a:pt x="20869" y="19539"/>
                    <a:pt x="20814" y="19392"/>
                  </a:cubicBezTo>
                  <a:lnTo>
                    <a:pt x="4969" y="193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2" name="음표"/>
            <p:cNvSpPr/>
            <p:nvPr/>
          </p:nvSpPr>
          <p:spPr>
            <a:xfrm>
              <a:off x="26598274" y="1258633"/>
              <a:ext cx="824906" cy="151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355" fill="norm" stroke="1" extrusionOk="0">
                  <a:moveTo>
                    <a:pt x="10381" y="0"/>
                  </a:moveTo>
                  <a:lnTo>
                    <a:pt x="10381" y="16548"/>
                  </a:lnTo>
                  <a:cubicBezTo>
                    <a:pt x="9873" y="16331"/>
                    <a:pt x="9239" y="16170"/>
                    <a:pt x="8472" y="16089"/>
                  </a:cubicBezTo>
                  <a:cubicBezTo>
                    <a:pt x="8110" y="16051"/>
                    <a:pt x="7736" y="16033"/>
                    <a:pt x="7360" y="16032"/>
                  </a:cubicBezTo>
                  <a:cubicBezTo>
                    <a:pt x="4729" y="16024"/>
                    <a:pt x="1880" y="16887"/>
                    <a:pt x="617" y="18145"/>
                  </a:cubicBezTo>
                  <a:cubicBezTo>
                    <a:pt x="-827" y="19583"/>
                    <a:pt x="349" y="20994"/>
                    <a:pt x="3242" y="21297"/>
                  </a:cubicBezTo>
                  <a:cubicBezTo>
                    <a:pt x="6135" y="21600"/>
                    <a:pt x="9653" y="20681"/>
                    <a:pt x="11096" y="19243"/>
                  </a:cubicBezTo>
                  <a:cubicBezTo>
                    <a:pt x="11465" y="18876"/>
                    <a:pt x="11662" y="18511"/>
                    <a:pt x="11704" y="18165"/>
                  </a:cubicBezTo>
                  <a:lnTo>
                    <a:pt x="11713" y="18165"/>
                  </a:lnTo>
                  <a:lnTo>
                    <a:pt x="11713" y="5770"/>
                  </a:lnTo>
                  <a:cubicBezTo>
                    <a:pt x="14895" y="6593"/>
                    <a:pt x="19024" y="8023"/>
                    <a:pt x="19519" y="10182"/>
                  </a:cubicBezTo>
                  <a:cubicBezTo>
                    <a:pt x="20131" y="12852"/>
                    <a:pt x="18074" y="14651"/>
                    <a:pt x="17306" y="15397"/>
                  </a:cubicBezTo>
                  <a:cubicBezTo>
                    <a:pt x="18434" y="14668"/>
                    <a:pt x="20773" y="13668"/>
                    <a:pt x="20773" y="10506"/>
                  </a:cubicBezTo>
                  <a:cubicBezTo>
                    <a:pt x="20773" y="7870"/>
                    <a:pt x="16995" y="5499"/>
                    <a:pt x="16008" y="4840"/>
                  </a:cubicBezTo>
                  <a:cubicBezTo>
                    <a:pt x="14441" y="3794"/>
                    <a:pt x="12088" y="2574"/>
                    <a:pt x="11743" y="607"/>
                  </a:cubicBezTo>
                  <a:cubicBezTo>
                    <a:pt x="11711" y="454"/>
                    <a:pt x="11716" y="356"/>
                    <a:pt x="11713" y="247"/>
                  </a:cubicBezTo>
                  <a:lnTo>
                    <a:pt x="11713" y="0"/>
                  </a:lnTo>
                  <a:lnTo>
                    <a:pt x="103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3" name="음표"/>
            <p:cNvSpPr/>
            <p:nvPr/>
          </p:nvSpPr>
          <p:spPr>
            <a:xfrm>
              <a:off x="27328570" y="2472580"/>
              <a:ext cx="1203629" cy="133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97" fill="norm" stroke="1" extrusionOk="0">
                  <a:moveTo>
                    <a:pt x="5270" y="0"/>
                  </a:moveTo>
                  <a:lnTo>
                    <a:pt x="5270" y="17420"/>
                  </a:lnTo>
                  <a:cubicBezTo>
                    <a:pt x="5012" y="17241"/>
                    <a:pt x="4690" y="17104"/>
                    <a:pt x="4300" y="17038"/>
                  </a:cubicBezTo>
                  <a:cubicBezTo>
                    <a:pt x="2832" y="16787"/>
                    <a:pt x="1046" y="17550"/>
                    <a:pt x="313" y="18740"/>
                  </a:cubicBezTo>
                  <a:cubicBezTo>
                    <a:pt x="-420" y="19930"/>
                    <a:pt x="177" y="21098"/>
                    <a:pt x="1645" y="21349"/>
                  </a:cubicBezTo>
                  <a:cubicBezTo>
                    <a:pt x="3114" y="21600"/>
                    <a:pt x="4897" y="20837"/>
                    <a:pt x="5630" y="19647"/>
                  </a:cubicBezTo>
                  <a:cubicBezTo>
                    <a:pt x="5852" y="19286"/>
                    <a:pt x="5940" y="18933"/>
                    <a:pt x="5931" y="18601"/>
                  </a:cubicBezTo>
                  <a:lnTo>
                    <a:pt x="5946" y="18601"/>
                  </a:lnTo>
                  <a:lnTo>
                    <a:pt x="5946" y="6159"/>
                  </a:lnTo>
                  <a:lnTo>
                    <a:pt x="20496" y="6159"/>
                  </a:lnTo>
                  <a:lnTo>
                    <a:pt x="20496" y="17411"/>
                  </a:lnTo>
                  <a:cubicBezTo>
                    <a:pt x="20239" y="17235"/>
                    <a:pt x="19920" y="17101"/>
                    <a:pt x="19534" y="17036"/>
                  </a:cubicBezTo>
                  <a:cubicBezTo>
                    <a:pt x="18066" y="16785"/>
                    <a:pt x="16280" y="17548"/>
                    <a:pt x="15547" y="18738"/>
                  </a:cubicBezTo>
                  <a:cubicBezTo>
                    <a:pt x="14814" y="19928"/>
                    <a:pt x="15411" y="21096"/>
                    <a:pt x="16879" y="21347"/>
                  </a:cubicBezTo>
                  <a:cubicBezTo>
                    <a:pt x="18348" y="21598"/>
                    <a:pt x="20131" y="20837"/>
                    <a:pt x="20864" y="19647"/>
                  </a:cubicBezTo>
                  <a:cubicBezTo>
                    <a:pt x="21086" y="19287"/>
                    <a:pt x="21174" y="18932"/>
                    <a:pt x="21165" y="18601"/>
                  </a:cubicBezTo>
                  <a:lnTo>
                    <a:pt x="21173" y="18601"/>
                  </a:lnTo>
                  <a:lnTo>
                    <a:pt x="21173" y="6159"/>
                  </a:lnTo>
                  <a:lnTo>
                    <a:pt x="21180" y="6159"/>
                  </a:lnTo>
                  <a:lnTo>
                    <a:pt x="21180" y="4529"/>
                  </a:lnTo>
                  <a:lnTo>
                    <a:pt x="21180" y="3563"/>
                  </a:lnTo>
                  <a:lnTo>
                    <a:pt x="21173" y="3563"/>
                  </a:lnTo>
                  <a:lnTo>
                    <a:pt x="21173" y="2595"/>
                  </a:lnTo>
                  <a:lnTo>
                    <a:pt x="21180" y="2595"/>
                  </a:lnTo>
                  <a:lnTo>
                    <a:pt x="21180" y="0"/>
                  </a:lnTo>
                  <a:lnTo>
                    <a:pt x="21173" y="0"/>
                  </a:lnTo>
                  <a:lnTo>
                    <a:pt x="20496" y="0"/>
                  </a:lnTo>
                  <a:lnTo>
                    <a:pt x="5946" y="0"/>
                  </a:lnTo>
                  <a:lnTo>
                    <a:pt x="5484" y="0"/>
                  </a:lnTo>
                  <a:lnTo>
                    <a:pt x="5270" y="0"/>
                  </a:lnTo>
                  <a:close/>
                  <a:moveTo>
                    <a:pt x="5946" y="2595"/>
                  </a:moveTo>
                  <a:lnTo>
                    <a:pt x="20496" y="2595"/>
                  </a:lnTo>
                  <a:lnTo>
                    <a:pt x="20496" y="3563"/>
                  </a:lnTo>
                  <a:lnTo>
                    <a:pt x="5946" y="3563"/>
                  </a:lnTo>
                  <a:lnTo>
                    <a:pt x="5946" y="259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33" y="319488"/>
            <a:ext cx="1270829" cy="12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제안 배경, 필요성       유사 제품 현황 및 비교       제안 내용       기대 효과 및 활용방안"/>
          <p:cNvSpPr txBox="1"/>
          <p:nvPr/>
        </p:nvSpPr>
        <p:spPr>
          <a:xfrm>
            <a:off x="1904710" y="564332"/>
            <a:ext cx="21829015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제안 배경, 필요성       유사 제품 현황 및 비교       제안 내용       기대 효과 및 활용방안</a:t>
            </a:r>
          </a:p>
        </p:txBody>
      </p:sp>
      <p:sp>
        <p:nvSpPr>
          <p:cNvPr id="307" name="선"/>
          <p:cNvSpPr/>
          <p:nvPr/>
        </p:nvSpPr>
        <p:spPr>
          <a:xfrm>
            <a:off x="14537241" y="1450709"/>
            <a:ext cx="233704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